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742" r:id="rId5"/>
    <p:sldMasterId id="2147483771" r:id="rId6"/>
  </p:sldMasterIdLst>
  <p:notesMasterIdLst>
    <p:notesMasterId r:id="rId74"/>
  </p:notesMasterIdLst>
  <p:handoutMasterIdLst>
    <p:handoutMasterId r:id="rId75"/>
  </p:handoutMasterIdLst>
  <p:sldIdLst>
    <p:sldId id="350" r:id="rId7"/>
    <p:sldId id="290" r:id="rId8"/>
    <p:sldId id="291" r:id="rId9"/>
    <p:sldId id="333" r:id="rId10"/>
    <p:sldId id="318" r:id="rId11"/>
    <p:sldId id="320" r:id="rId12"/>
    <p:sldId id="321" r:id="rId13"/>
    <p:sldId id="322" r:id="rId14"/>
    <p:sldId id="323" r:id="rId15"/>
    <p:sldId id="324" r:id="rId16"/>
    <p:sldId id="325" r:id="rId17"/>
    <p:sldId id="354" r:id="rId18"/>
    <p:sldId id="667" r:id="rId19"/>
    <p:sldId id="326" r:id="rId20"/>
    <p:sldId id="348" r:id="rId21"/>
    <p:sldId id="342" r:id="rId22"/>
    <p:sldId id="343" r:id="rId23"/>
    <p:sldId id="345" r:id="rId24"/>
    <p:sldId id="362" r:id="rId25"/>
    <p:sldId id="346" r:id="rId26"/>
    <p:sldId id="353" r:id="rId27"/>
    <p:sldId id="692" r:id="rId28"/>
    <p:sldId id="693" r:id="rId29"/>
    <p:sldId id="327" r:id="rId30"/>
    <p:sldId id="330" r:id="rId31"/>
    <p:sldId id="329" r:id="rId32"/>
    <p:sldId id="331" r:id="rId33"/>
    <p:sldId id="328" r:id="rId34"/>
    <p:sldId id="332" r:id="rId35"/>
    <p:sldId id="351" r:id="rId36"/>
    <p:sldId id="334" r:id="rId37"/>
    <p:sldId id="335" r:id="rId38"/>
    <p:sldId id="336" r:id="rId39"/>
    <p:sldId id="338" r:id="rId40"/>
    <p:sldId id="337" r:id="rId41"/>
    <p:sldId id="339" r:id="rId42"/>
    <p:sldId id="352" r:id="rId43"/>
    <p:sldId id="694" r:id="rId44"/>
    <p:sldId id="695" r:id="rId45"/>
    <p:sldId id="668" r:id="rId46"/>
    <p:sldId id="276" r:id="rId47"/>
    <p:sldId id="579" r:id="rId48"/>
    <p:sldId id="266" r:id="rId49"/>
    <p:sldId id="341" r:id="rId50"/>
    <p:sldId id="664" r:id="rId51"/>
    <p:sldId id="691" r:id="rId52"/>
    <p:sldId id="690" r:id="rId53"/>
    <p:sldId id="698" r:id="rId54"/>
    <p:sldId id="580" r:id="rId55"/>
    <p:sldId id="696" r:id="rId56"/>
    <p:sldId id="697" r:id="rId57"/>
    <p:sldId id="595" r:id="rId58"/>
    <p:sldId id="642" r:id="rId59"/>
    <p:sldId id="597" r:id="rId60"/>
    <p:sldId id="689" r:id="rId61"/>
    <p:sldId id="598" r:id="rId62"/>
    <p:sldId id="643" r:id="rId63"/>
    <p:sldId id="599" r:id="rId64"/>
    <p:sldId id="600" r:id="rId65"/>
    <p:sldId id="390" r:id="rId66"/>
    <p:sldId id="391" r:id="rId67"/>
    <p:sldId id="392" r:id="rId68"/>
    <p:sldId id="640" r:id="rId69"/>
    <p:sldId id="591" r:id="rId70"/>
    <p:sldId id="593" r:id="rId71"/>
    <p:sldId id="347" r:id="rId72"/>
    <p:sldId id="365"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3F4A6-6E0A-462D-88F3-B1B653726B0F}" v="51" dt="2024-01-03T01:49:05.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1370" autoAdjust="0"/>
  </p:normalViewPr>
  <p:slideViewPr>
    <p:cSldViewPr snapToGrid="0">
      <p:cViewPr varScale="1">
        <p:scale>
          <a:sx n="77" d="100"/>
          <a:sy n="77" d="100"/>
        </p:scale>
        <p:origin x="260" y="7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7" Type="http://schemas.openxmlformats.org/officeDocument/2006/relationships/slide" Target="slides/slide11.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10.xml"/><Relationship Id="rId5" Type="http://schemas.openxmlformats.org/officeDocument/2006/relationships/slide" Target="slides/slide9.xml"/><Relationship Id="rId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39EE9882-F501-4AF3-A0AC-7DF39F724505}"/>
    <pc:docChg chg="undo custSel addSld delSld modSld">
      <pc:chgData name="Festus Elleh" userId="98a4a9df-c185-44d1-b8a9-be31fd73d2bc" providerId="ADAL" clId="{39EE9882-F501-4AF3-A0AC-7DF39F724505}" dt="2023-05-25T22:04:52.949" v="360" actId="20577"/>
      <pc:docMkLst>
        <pc:docMk/>
      </pc:docMkLst>
      <pc:sldChg chg="modSp mod">
        <pc:chgData name="Festus Elleh" userId="98a4a9df-c185-44d1-b8a9-be31fd73d2bc" providerId="ADAL" clId="{39EE9882-F501-4AF3-A0AC-7DF39F724505}" dt="2023-02-05T18:55:21.926" v="154" actId="255"/>
        <pc:sldMkLst>
          <pc:docMk/>
          <pc:sldMk cId="3173535405" sldId="290"/>
        </pc:sldMkLst>
        <pc:spChg chg="mod">
          <ac:chgData name="Festus Elleh" userId="98a4a9df-c185-44d1-b8a9-be31fd73d2bc" providerId="ADAL" clId="{39EE9882-F501-4AF3-A0AC-7DF39F724505}" dt="2023-02-05T18:55:21.926" v="154" actId="255"/>
          <ac:spMkLst>
            <pc:docMk/>
            <pc:sldMk cId="3173535405" sldId="290"/>
            <ac:spMk id="2" creationId="{01253F3E-E6E8-4DEE-A6F6-D6A88FD391E3}"/>
          </ac:spMkLst>
        </pc:spChg>
      </pc:sldChg>
      <pc:sldChg chg="modSp mod">
        <pc:chgData name="Festus Elleh" userId="98a4a9df-c185-44d1-b8a9-be31fd73d2bc" providerId="ADAL" clId="{39EE9882-F501-4AF3-A0AC-7DF39F724505}" dt="2023-02-05T18:53:39.587" v="139" actId="14100"/>
        <pc:sldMkLst>
          <pc:docMk/>
          <pc:sldMk cId="277300567" sldId="291"/>
        </pc:sldMkLst>
        <pc:spChg chg="mod">
          <ac:chgData name="Festus Elleh" userId="98a4a9df-c185-44d1-b8a9-be31fd73d2bc" providerId="ADAL" clId="{39EE9882-F501-4AF3-A0AC-7DF39F724505}" dt="2023-02-05T18:51:31.745" v="81" actId="20577"/>
          <ac:spMkLst>
            <pc:docMk/>
            <pc:sldMk cId="277300567" sldId="291"/>
            <ac:spMk id="2" creationId="{D49C97B1-F677-4C82-9865-227A9B7D2400}"/>
          </ac:spMkLst>
        </pc:spChg>
        <pc:graphicFrameChg chg="mod">
          <ac:chgData name="Festus Elleh" userId="98a4a9df-c185-44d1-b8a9-be31fd73d2bc" providerId="ADAL" clId="{39EE9882-F501-4AF3-A0AC-7DF39F724505}" dt="2023-02-05T18:53:12.080" v="138" actId="20577"/>
          <ac:graphicFrameMkLst>
            <pc:docMk/>
            <pc:sldMk cId="277300567" sldId="291"/>
            <ac:graphicFrameMk id="5" creationId="{A1342CC9-B5BC-4EE6-A03F-6501ED7CC4CC}"/>
          </ac:graphicFrameMkLst>
        </pc:graphicFrameChg>
        <pc:picChg chg="mod">
          <ac:chgData name="Festus Elleh" userId="98a4a9df-c185-44d1-b8a9-be31fd73d2bc" providerId="ADAL" clId="{39EE9882-F501-4AF3-A0AC-7DF39F724505}" dt="2023-02-05T18:53:39.587" v="139" actId="14100"/>
          <ac:picMkLst>
            <pc:docMk/>
            <pc:sldMk cId="277300567" sldId="291"/>
            <ac:picMk id="6" creationId="{FDC0A5F4-FE96-4D3A-A9D6-A76F32BA6429}"/>
          </ac:picMkLst>
        </pc:picChg>
      </pc:sldChg>
      <pc:sldChg chg="modSp mod">
        <pc:chgData name="Festus Elleh" userId="98a4a9df-c185-44d1-b8a9-be31fd73d2bc" providerId="ADAL" clId="{39EE9882-F501-4AF3-A0AC-7DF39F724505}" dt="2023-04-11T18:58:43.570" v="258" actId="20577"/>
        <pc:sldMkLst>
          <pc:docMk/>
          <pc:sldMk cId="4253937167" sldId="320"/>
        </pc:sldMkLst>
        <pc:graphicFrameChg chg="modGraphic">
          <ac:chgData name="Festus Elleh" userId="98a4a9df-c185-44d1-b8a9-be31fd73d2bc" providerId="ADAL" clId="{39EE9882-F501-4AF3-A0AC-7DF39F724505}" dt="2023-04-11T18:58:43.570" v="258"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39EE9882-F501-4AF3-A0AC-7DF39F724505}" dt="2023-04-11T19:01:45.173" v="259" actId="20577"/>
        <pc:sldMkLst>
          <pc:docMk/>
          <pc:sldMk cId="1918272485" sldId="321"/>
        </pc:sldMkLst>
        <pc:graphicFrameChg chg="modGraphic">
          <ac:chgData name="Festus Elleh" userId="98a4a9df-c185-44d1-b8a9-be31fd73d2bc" providerId="ADAL" clId="{39EE9882-F501-4AF3-A0AC-7DF39F724505}" dt="2023-04-11T19:01:45.173" v="259"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39EE9882-F501-4AF3-A0AC-7DF39F724505}" dt="2023-04-11T19:06:42.806" v="278" actId="20577"/>
        <pc:sldMkLst>
          <pc:docMk/>
          <pc:sldMk cId="1808995035" sldId="322"/>
        </pc:sldMkLst>
        <pc:graphicFrameChg chg="mod modGraphic">
          <ac:chgData name="Festus Elleh" userId="98a4a9df-c185-44d1-b8a9-be31fd73d2bc" providerId="ADAL" clId="{39EE9882-F501-4AF3-A0AC-7DF39F724505}" dt="2023-04-11T19:06:42.806" v="278" actId="20577"/>
          <ac:graphicFrameMkLst>
            <pc:docMk/>
            <pc:sldMk cId="1808995035" sldId="322"/>
            <ac:graphicFrameMk id="5" creationId="{3AAEB61A-5201-4FBD-B0FD-7CD5F10FB85B}"/>
          </ac:graphicFrameMkLst>
        </pc:graphicFrameChg>
      </pc:sldChg>
      <pc:sldChg chg="modSp mod">
        <pc:chgData name="Festus Elleh" userId="98a4a9df-c185-44d1-b8a9-be31fd73d2bc" providerId="ADAL" clId="{39EE9882-F501-4AF3-A0AC-7DF39F724505}" dt="2023-04-04T22:43:07.967" v="257" actId="113"/>
        <pc:sldMkLst>
          <pc:docMk/>
          <pc:sldMk cId="393924666" sldId="324"/>
        </pc:sldMkLst>
        <pc:graphicFrameChg chg="modGraphic">
          <ac:chgData name="Festus Elleh" userId="98a4a9df-c185-44d1-b8a9-be31fd73d2bc" providerId="ADAL" clId="{39EE9882-F501-4AF3-A0AC-7DF39F724505}" dt="2023-04-04T22:43:07.967" v="257" actId="113"/>
          <ac:graphicFrameMkLst>
            <pc:docMk/>
            <pc:sldMk cId="393924666" sldId="324"/>
            <ac:graphicFrameMk id="5" creationId="{3AAEB61A-5201-4FBD-B0FD-7CD5F10FB85B}"/>
          </ac:graphicFrameMkLst>
        </pc:graphicFrameChg>
      </pc:sldChg>
      <pc:sldChg chg="modSp mod">
        <pc:chgData name="Festus Elleh" userId="98a4a9df-c185-44d1-b8a9-be31fd73d2bc" providerId="ADAL" clId="{39EE9882-F501-4AF3-A0AC-7DF39F724505}" dt="2023-05-22T23:00:57.077" v="359" actId="20577"/>
        <pc:sldMkLst>
          <pc:docMk/>
          <pc:sldMk cId="2348172018" sldId="325"/>
        </pc:sldMkLst>
        <pc:graphicFrameChg chg="modGraphic">
          <ac:chgData name="Festus Elleh" userId="98a4a9df-c185-44d1-b8a9-be31fd73d2bc" providerId="ADAL" clId="{39EE9882-F501-4AF3-A0AC-7DF39F724505}" dt="2023-05-22T23:00:57.077" v="359" actId="20577"/>
          <ac:graphicFrameMkLst>
            <pc:docMk/>
            <pc:sldMk cId="2348172018" sldId="325"/>
            <ac:graphicFrameMk id="5" creationId="{3AAEB61A-5201-4FBD-B0FD-7CD5F10FB85B}"/>
          </ac:graphicFrameMkLst>
        </pc:graphicFrameChg>
      </pc:sldChg>
      <pc:sldChg chg="modSp mod">
        <pc:chgData name="Festus Elleh" userId="98a4a9df-c185-44d1-b8a9-be31fd73d2bc" providerId="ADAL" clId="{39EE9882-F501-4AF3-A0AC-7DF39F724505}" dt="2023-02-07T23:48:46.447" v="165" actId="1076"/>
        <pc:sldMkLst>
          <pc:docMk/>
          <pc:sldMk cId="3890872501" sldId="331"/>
        </pc:sldMkLst>
        <pc:picChg chg="mod">
          <ac:chgData name="Festus Elleh" userId="98a4a9df-c185-44d1-b8a9-be31fd73d2bc" providerId="ADAL" clId="{39EE9882-F501-4AF3-A0AC-7DF39F724505}" dt="2023-02-07T23:48:46.447" v="165" actId="1076"/>
          <ac:picMkLst>
            <pc:docMk/>
            <pc:sldMk cId="3890872501" sldId="331"/>
            <ac:picMk id="11" creationId="{818720D9-56E6-4E74-8B27-8962C5C0436D}"/>
          </ac:picMkLst>
        </pc:picChg>
      </pc:sldChg>
      <pc:sldChg chg="modSp mod">
        <pc:chgData name="Festus Elleh" userId="98a4a9df-c185-44d1-b8a9-be31fd73d2bc" providerId="ADAL" clId="{39EE9882-F501-4AF3-A0AC-7DF39F724505}" dt="2023-02-05T18:50:54.744" v="67" actId="20577"/>
        <pc:sldMkLst>
          <pc:docMk/>
          <pc:sldMk cId="3444512511" sldId="333"/>
        </pc:sldMkLst>
        <pc:graphicFrameChg chg="mod">
          <ac:chgData name="Festus Elleh" userId="98a4a9df-c185-44d1-b8a9-be31fd73d2bc" providerId="ADAL" clId="{39EE9882-F501-4AF3-A0AC-7DF39F724505}" dt="2023-02-05T18:50:54.744" v="67" actId="20577"/>
          <ac:graphicFrameMkLst>
            <pc:docMk/>
            <pc:sldMk cId="3444512511" sldId="333"/>
            <ac:graphicFrameMk id="5" creationId="{A1342CC9-B5BC-4EE6-A03F-6501ED7CC4CC}"/>
          </ac:graphicFrameMkLst>
        </pc:graphicFrameChg>
        <pc:picChg chg="mod">
          <ac:chgData name="Festus Elleh" userId="98a4a9df-c185-44d1-b8a9-be31fd73d2bc" providerId="ADAL" clId="{39EE9882-F501-4AF3-A0AC-7DF39F724505}" dt="2023-02-05T18:50:34.451" v="54" actId="1076"/>
          <ac:picMkLst>
            <pc:docMk/>
            <pc:sldMk cId="3444512511" sldId="333"/>
            <ac:picMk id="6" creationId="{FDC0A5F4-FE96-4D3A-A9D6-A76F32BA6429}"/>
          </ac:picMkLst>
        </pc:picChg>
      </pc:sldChg>
      <pc:sldChg chg="modSp mod">
        <pc:chgData name="Festus Elleh" userId="98a4a9df-c185-44d1-b8a9-be31fd73d2bc" providerId="ADAL" clId="{39EE9882-F501-4AF3-A0AC-7DF39F724505}" dt="2023-05-25T22:04:52.949" v="360" actId="20577"/>
        <pc:sldMkLst>
          <pc:docMk/>
          <pc:sldMk cId="1998818532" sldId="343"/>
        </pc:sldMkLst>
        <pc:spChg chg="mod">
          <ac:chgData name="Festus Elleh" userId="98a4a9df-c185-44d1-b8a9-be31fd73d2bc" providerId="ADAL" clId="{39EE9882-F501-4AF3-A0AC-7DF39F724505}" dt="2023-05-25T22:04:52.949" v="360" actId="20577"/>
          <ac:spMkLst>
            <pc:docMk/>
            <pc:sldMk cId="1998818532" sldId="343"/>
            <ac:spMk id="4" creationId="{442158D4-20EB-4B09-88D5-2F073CE03103}"/>
          </ac:spMkLst>
        </pc:spChg>
      </pc:sldChg>
      <pc:sldChg chg="modSp mod">
        <pc:chgData name="Festus Elleh" userId="98a4a9df-c185-44d1-b8a9-be31fd73d2bc" providerId="ADAL" clId="{39EE9882-F501-4AF3-A0AC-7DF39F724505}" dt="2023-02-05T18:28:05.550" v="44" actId="113"/>
        <pc:sldMkLst>
          <pc:docMk/>
          <pc:sldMk cId="4107459316" sldId="345"/>
        </pc:sldMkLst>
        <pc:spChg chg="mod">
          <ac:chgData name="Festus Elleh" userId="98a4a9df-c185-44d1-b8a9-be31fd73d2bc" providerId="ADAL" clId="{39EE9882-F501-4AF3-A0AC-7DF39F724505}" dt="2023-02-05T18:28:05.550" v="44" actId="113"/>
          <ac:spMkLst>
            <pc:docMk/>
            <pc:sldMk cId="4107459316" sldId="345"/>
            <ac:spMk id="4" creationId="{FD6B1E0D-ACEB-4DE3-AE7A-50F687FDDF03}"/>
          </ac:spMkLst>
        </pc:spChg>
      </pc:sldChg>
      <pc:sldChg chg="modSp mod">
        <pc:chgData name="Festus Elleh" userId="98a4a9df-c185-44d1-b8a9-be31fd73d2bc" providerId="ADAL" clId="{39EE9882-F501-4AF3-A0AC-7DF39F724505}" dt="2023-03-30T14:48:17.623" v="254" actId="1076"/>
        <pc:sldMkLst>
          <pc:docMk/>
          <pc:sldMk cId="437508768" sldId="346"/>
        </pc:sldMkLst>
        <pc:spChg chg="mod">
          <ac:chgData name="Festus Elleh" userId="98a4a9df-c185-44d1-b8a9-be31fd73d2bc" providerId="ADAL" clId="{39EE9882-F501-4AF3-A0AC-7DF39F724505}" dt="2023-03-30T14:48:17.623" v="254" actId="1076"/>
          <ac:spMkLst>
            <pc:docMk/>
            <pc:sldMk cId="437508768" sldId="346"/>
            <ac:spMk id="3" creationId="{3D27D49D-24A1-4D35-B47C-721A172CC425}"/>
          </ac:spMkLst>
        </pc:spChg>
      </pc:sldChg>
      <pc:sldChg chg="addSp modSp new del mod">
        <pc:chgData name="Festus Elleh" userId="98a4a9df-c185-44d1-b8a9-be31fd73d2bc" providerId="ADAL" clId="{39EE9882-F501-4AF3-A0AC-7DF39F724505}" dt="2023-04-30T22:03:43.404" v="344" actId="47"/>
        <pc:sldMkLst>
          <pc:docMk/>
          <pc:sldMk cId="4272883922" sldId="348"/>
        </pc:sldMkLst>
        <pc:spChg chg="add mod">
          <ac:chgData name="Festus Elleh" userId="98a4a9df-c185-44d1-b8a9-be31fd73d2bc" providerId="ADAL" clId="{39EE9882-F501-4AF3-A0AC-7DF39F724505}" dt="2023-02-05T19:16:17.134" v="160" actId="20577"/>
          <ac:spMkLst>
            <pc:docMk/>
            <pc:sldMk cId="4272883922" sldId="348"/>
            <ac:spMk id="3" creationId="{4364FCB1-6D29-5EBE-B159-9C601B078358}"/>
          </ac:spMkLst>
        </pc:spChg>
      </pc:sldChg>
      <pc:sldChg chg="addSp modSp new del mod modClrScheme chgLayout">
        <pc:chgData name="Festus Elleh" userId="98a4a9df-c185-44d1-b8a9-be31fd73d2bc" providerId="ADAL" clId="{39EE9882-F501-4AF3-A0AC-7DF39F724505}" dt="2023-04-23T21:51:54.257" v="343" actId="47"/>
        <pc:sldMkLst>
          <pc:docMk/>
          <pc:sldMk cId="4170227856" sldId="349"/>
        </pc:sldMkLst>
        <pc:spChg chg="add mod">
          <ac:chgData name="Festus Elleh" userId="98a4a9df-c185-44d1-b8a9-be31fd73d2bc" providerId="ADAL" clId="{39EE9882-F501-4AF3-A0AC-7DF39F724505}" dt="2023-04-19T22:02:18.187" v="335" actId="1076"/>
          <ac:spMkLst>
            <pc:docMk/>
            <pc:sldMk cId="4170227856" sldId="349"/>
            <ac:spMk id="8" creationId="{A48907D0-15C9-A345-2176-9013F0BA17DB}"/>
          </ac:spMkLst>
        </pc:spChg>
        <pc:picChg chg="add mod">
          <ac:chgData name="Festus Elleh" userId="98a4a9df-c185-44d1-b8a9-be31fd73d2bc" providerId="ADAL" clId="{39EE9882-F501-4AF3-A0AC-7DF39F724505}" dt="2023-04-19T22:02:28.576" v="338" actId="14100"/>
          <ac:picMkLst>
            <pc:docMk/>
            <pc:sldMk cId="4170227856" sldId="349"/>
            <ac:picMk id="3" creationId="{1AF6E4B1-D037-3D15-B408-22B324FB825D}"/>
          </ac:picMkLst>
        </pc:picChg>
      </pc:sldChg>
      <pc:sldChg chg="new del">
        <pc:chgData name="Festus Elleh" userId="98a4a9df-c185-44d1-b8a9-be31fd73d2bc" providerId="ADAL" clId="{39EE9882-F501-4AF3-A0AC-7DF39F724505}" dt="2023-04-19T22:16:28.362" v="339" actId="47"/>
        <pc:sldMkLst>
          <pc:docMk/>
          <pc:sldMk cId="2901438248" sldId="350"/>
        </pc:sldMkLst>
      </pc:sldChg>
      <pc:sldChg chg="addSp modSp new add del mod modClrScheme chgLayout">
        <pc:chgData name="Festus Elleh" userId="98a4a9df-c185-44d1-b8a9-be31fd73d2bc" providerId="ADAL" clId="{39EE9882-F501-4AF3-A0AC-7DF39F724505}" dt="2023-04-23T21:51:53.084" v="342" actId="47"/>
        <pc:sldMkLst>
          <pc:docMk/>
          <pc:sldMk cId="310891910" sldId="351"/>
        </pc:sldMkLst>
        <pc:spChg chg="add mod">
          <ac:chgData name="Festus Elleh" userId="98a4a9df-c185-44d1-b8a9-be31fd73d2bc" providerId="ADAL" clId="{39EE9882-F501-4AF3-A0AC-7DF39F724505}" dt="2023-04-19T22:01:53.546" v="307" actId="20577"/>
          <ac:spMkLst>
            <pc:docMk/>
            <pc:sldMk cId="310891910" sldId="351"/>
            <ac:spMk id="8" creationId="{9E2377E6-6378-D7D3-35BC-68FC5BA259D6}"/>
          </ac:spMkLst>
        </pc:spChg>
        <pc:picChg chg="add mod">
          <ac:chgData name="Festus Elleh" userId="98a4a9df-c185-44d1-b8a9-be31fd73d2bc" providerId="ADAL" clId="{39EE9882-F501-4AF3-A0AC-7DF39F724505}" dt="2023-04-19T22:01:46.704" v="293" actId="26606"/>
          <ac:picMkLst>
            <pc:docMk/>
            <pc:sldMk cId="310891910" sldId="351"/>
            <ac:picMk id="3" creationId="{3753BF0F-FC5C-F8CF-7B8D-11D6137DBA6A}"/>
          </ac:picMkLst>
        </pc:picChg>
      </pc:sldChg>
    </pc:docChg>
  </pc:docChgLst>
  <pc:docChgLst>
    <pc:chgData name="Festus Elleh" userId="98a4a9df-c185-44d1-b8a9-be31fd73d2bc" providerId="ADAL" clId="{96C98193-645C-4DD3-A42B-FFA49DE3808A}"/>
    <pc:docChg chg="undo redo custSel addSld delSld modSld">
      <pc:chgData name="Festus Elleh" userId="98a4a9df-c185-44d1-b8a9-be31fd73d2bc" providerId="ADAL" clId="{96C98193-645C-4DD3-A42B-FFA49DE3808A}" dt="2022-06-02T22:48:55.079" v="1454" actId="14100"/>
      <pc:docMkLst>
        <pc:docMk/>
      </pc:docMkLst>
      <pc:sldChg chg="addSp delSp add del setBg delDesignElem">
        <pc:chgData name="Festus Elleh" userId="98a4a9df-c185-44d1-b8a9-be31fd73d2bc" providerId="ADAL" clId="{96C98193-645C-4DD3-A42B-FFA49DE3808A}" dt="2022-05-24T17:06:03.057" v="1202"/>
        <pc:sldMkLst>
          <pc:docMk/>
          <pc:sldMk cId="3643789756" sldId="257"/>
        </pc:sldMkLst>
        <pc:spChg chg="add del">
          <ac:chgData name="Festus Elleh" userId="98a4a9df-c185-44d1-b8a9-be31fd73d2bc" providerId="ADAL" clId="{96C98193-645C-4DD3-A42B-FFA49DE3808A}" dt="2022-05-24T17:04:58.972" v="1195"/>
          <ac:spMkLst>
            <pc:docMk/>
            <pc:sldMk cId="3643789756" sldId="257"/>
            <ac:spMk id="8" creationId="{3DAD86CA-8235-409B-982B-5E7A033E2392}"/>
          </ac:spMkLst>
        </pc:spChg>
        <pc:spChg chg="add del">
          <ac:chgData name="Festus Elleh" userId="98a4a9df-c185-44d1-b8a9-be31fd73d2bc" providerId="ADAL" clId="{96C98193-645C-4DD3-A42B-FFA49DE3808A}" dt="2022-05-24T17:04:58.972" v="1195"/>
          <ac:spMkLst>
            <pc:docMk/>
            <pc:sldMk cId="3643789756" sldId="257"/>
            <ac:spMk id="10" creationId="{9F234FBA-3501-47B4-AE0C-AA4AFBC8F603}"/>
          </ac:spMkLst>
        </pc:spChg>
        <pc:spChg chg="add del">
          <ac:chgData name="Festus Elleh" userId="98a4a9df-c185-44d1-b8a9-be31fd73d2bc" providerId="ADAL" clId="{96C98193-645C-4DD3-A42B-FFA49DE3808A}" dt="2022-05-24T17:04:58.972" v="1195"/>
          <ac:spMkLst>
            <pc:docMk/>
            <pc:sldMk cId="3643789756" sldId="257"/>
            <ac:spMk id="12" creationId="{B5EF893B-0491-416E-9D33-BADE9600792A}"/>
          </ac:spMkLst>
        </pc:spChg>
        <pc:spChg chg="add del">
          <ac:chgData name="Festus Elleh" userId="98a4a9df-c185-44d1-b8a9-be31fd73d2bc" providerId="ADAL" clId="{96C98193-645C-4DD3-A42B-FFA49DE3808A}" dt="2022-05-24T17:05:42.949" v="1200"/>
          <ac:spMkLst>
            <pc:docMk/>
            <pc:sldMk cId="3643789756" sldId="257"/>
            <ac:spMk id="16" creationId="{AB8C311F-7253-4AED-9701-7FC0708C41C7}"/>
          </ac:spMkLst>
        </pc:spChg>
        <pc:spChg chg="add del">
          <ac:chgData name="Festus Elleh" userId="98a4a9df-c185-44d1-b8a9-be31fd73d2bc" providerId="ADAL" clId="{96C98193-645C-4DD3-A42B-FFA49DE3808A}" dt="2022-05-24T17:05:42.949" v="1200"/>
          <ac:spMkLst>
            <pc:docMk/>
            <pc:sldMk cId="3643789756" sldId="257"/>
            <ac:spMk id="17" creationId="{E2384209-CB15-4CDF-9D31-C44FD9A3F20D}"/>
          </ac:spMkLst>
        </pc:spChg>
        <pc:spChg chg="add del">
          <ac:chgData name="Festus Elleh" userId="98a4a9df-c185-44d1-b8a9-be31fd73d2bc" providerId="ADAL" clId="{96C98193-645C-4DD3-A42B-FFA49DE3808A}" dt="2022-05-24T17:05:42.949" v="1200"/>
          <ac:spMkLst>
            <pc:docMk/>
            <pc:sldMk cId="3643789756" sldId="257"/>
            <ac:spMk id="18" creationId="{2633B3B5-CC90-43F0-8714-D31D1F3F0209}"/>
          </ac:spMkLst>
        </pc:spChg>
        <pc:spChg chg="add del">
          <ac:chgData name="Festus Elleh" userId="98a4a9df-c185-44d1-b8a9-be31fd73d2bc" providerId="ADAL" clId="{96C98193-645C-4DD3-A42B-FFA49DE3808A}" dt="2022-05-24T17:05:42.949" v="1200"/>
          <ac:spMkLst>
            <pc:docMk/>
            <pc:sldMk cId="3643789756" sldId="257"/>
            <ac:spMk id="19" creationId="{A8D57A06-A426-446D-B02C-A2DC6B62E45E}"/>
          </ac:spMkLst>
        </pc:spChg>
        <pc:cxnChg chg="add del">
          <ac:chgData name="Festus Elleh" userId="98a4a9df-c185-44d1-b8a9-be31fd73d2bc" providerId="ADAL" clId="{96C98193-645C-4DD3-A42B-FFA49DE3808A}" dt="2022-05-24T17:04:58.972" v="1195"/>
          <ac:cxnSpMkLst>
            <pc:docMk/>
            <pc:sldMk cId="3643789756" sldId="257"/>
            <ac:cxnSpMk id="14" creationId="{469F4FF8-F8B0-4630-BA1B-0D8B324CD5FF}"/>
          </ac:cxnSpMkLst>
        </pc:cxnChg>
      </pc:sldChg>
      <pc:sldChg chg="modSp mod">
        <pc:chgData name="Festus Elleh" userId="98a4a9df-c185-44d1-b8a9-be31fd73d2bc" providerId="ADAL" clId="{96C98193-645C-4DD3-A42B-FFA49DE3808A}" dt="2022-04-05T21:56:19.498" v="518" actId="1076"/>
        <pc:sldMkLst>
          <pc:docMk/>
          <pc:sldMk cId="1386799731" sldId="273"/>
        </pc:sldMkLst>
        <pc:spChg chg="mod">
          <ac:chgData name="Festus Elleh" userId="98a4a9df-c185-44d1-b8a9-be31fd73d2bc" providerId="ADAL" clId="{96C98193-645C-4DD3-A42B-FFA49DE3808A}" dt="2022-04-05T21:56:19.498" v="518" actId="1076"/>
          <ac:spMkLst>
            <pc:docMk/>
            <pc:sldMk cId="1386799731" sldId="273"/>
            <ac:spMk id="3" creationId="{A7F5067F-B05A-4CB4-8FEF-12162F4FD7F8}"/>
          </ac:spMkLst>
        </pc:spChg>
        <pc:graphicFrameChg chg="mod modGraphic">
          <ac:chgData name="Festus Elleh" userId="98a4a9df-c185-44d1-b8a9-be31fd73d2bc" providerId="ADAL" clId="{96C98193-645C-4DD3-A42B-FFA49DE3808A}" dt="2022-04-05T21:56:16.012" v="517" actId="1076"/>
          <ac:graphicFrameMkLst>
            <pc:docMk/>
            <pc:sldMk cId="1386799731" sldId="273"/>
            <ac:graphicFrameMk id="2" creationId="{BEF1E7DB-5EA3-4597-91B6-1816F9235DDF}"/>
          </ac:graphicFrameMkLst>
        </pc:graphicFrameChg>
      </pc:sldChg>
      <pc:sldChg chg="modSp mod">
        <pc:chgData name="Festus Elleh" userId="98a4a9df-c185-44d1-b8a9-be31fd73d2bc" providerId="ADAL" clId="{96C98193-645C-4DD3-A42B-FFA49DE3808A}" dt="2022-04-05T21:55:32.382" v="509" actId="14100"/>
        <pc:sldMkLst>
          <pc:docMk/>
          <pc:sldMk cId="3173535405" sldId="290"/>
        </pc:sldMkLst>
        <pc:spChg chg="mod">
          <ac:chgData name="Festus Elleh" userId="98a4a9df-c185-44d1-b8a9-be31fd73d2bc" providerId="ADAL" clId="{96C98193-645C-4DD3-A42B-FFA49DE3808A}" dt="2022-04-05T21:55:32.382" v="509" actId="14100"/>
          <ac:spMkLst>
            <pc:docMk/>
            <pc:sldMk cId="3173535405" sldId="290"/>
            <ac:spMk id="2" creationId="{01253F3E-E6E8-4DEE-A6F6-D6A88FD391E3}"/>
          </ac:spMkLst>
        </pc:spChg>
        <pc:spChg chg="mod">
          <ac:chgData name="Festus Elleh" userId="98a4a9df-c185-44d1-b8a9-be31fd73d2bc" providerId="ADAL" clId="{96C98193-645C-4DD3-A42B-FFA49DE3808A}" dt="2022-04-05T19:20:46.827" v="82" actId="20577"/>
          <ac:spMkLst>
            <pc:docMk/>
            <pc:sldMk cId="3173535405" sldId="290"/>
            <ac:spMk id="6" creationId="{632BF02D-6457-4279-8D05-3DBECFD7498D}"/>
          </ac:spMkLst>
        </pc:spChg>
      </pc:sldChg>
      <pc:sldChg chg="modSp mod">
        <pc:chgData name="Festus Elleh" userId="98a4a9df-c185-44d1-b8a9-be31fd73d2bc" providerId="ADAL" clId="{96C98193-645C-4DD3-A42B-FFA49DE3808A}" dt="2022-04-05T20:13:46.826" v="94" actId="122"/>
        <pc:sldMkLst>
          <pc:docMk/>
          <pc:sldMk cId="277300567" sldId="291"/>
        </pc:sldMkLst>
        <pc:spChg chg="mod">
          <ac:chgData name="Festus Elleh" userId="98a4a9df-c185-44d1-b8a9-be31fd73d2bc" providerId="ADAL" clId="{96C98193-645C-4DD3-A42B-FFA49DE3808A}" dt="2022-04-05T20:12:06.335" v="88" actId="20577"/>
          <ac:spMkLst>
            <pc:docMk/>
            <pc:sldMk cId="277300567" sldId="291"/>
            <ac:spMk id="2" creationId="{D49C97B1-F677-4C82-9865-227A9B7D2400}"/>
          </ac:spMkLst>
        </pc:spChg>
        <pc:graphicFrameChg chg="mod">
          <ac:chgData name="Festus Elleh" userId="98a4a9df-c185-44d1-b8a9-be31fd73d2bc" providerId="ADAL" clId="{96C98193-645C-4DD3-A42B-FFA49DE3808A}" dt="2022-04-05T20:13:46.826" v="94" actId="122"/>
          <ac:graphicFrameMkLst>
            <pc:docMk/>
            <pc:sldMk cId="277300567" sldId="291"/>
            <ac:graphicFrameMk id="5" creationId="{A1342CC9-B5BC-4EE6-A03F-6501ED7CC4CC}"/>
          </ac:graphicFrameMkLst>
        </pc:graphicFrameChg>
        <pc:picChg chg="mod">
          <ac:chgData name="Festus Elleh" userId="98a4a9df-c185-44d1-b8a9-be31fd73d2bc" providerId="ADAL" clId="{96C98193-645C-4DD3-A42B-FFA49DE3808A}" dt="2022-04-05T20:13:26.716" v="91" actId="1076"/>
          <ac:picMkLst>
            <pc:docMk/>
            <pc:sldMk cId="277300567" sldId="291"/>
            <ac:picMk id="6" creationId="{FDC0A5F4-FE96-4D3A-A9D6-A76F32BA6429}"/>
          </ac:picMkLst>
        </pc:picChg>
      </pc:sldChg>
      <pc:sldChg chg="modSp mod">
        <pc:chgData name="Festus Elleh" userId="98a4a9df-c185-44d1-b8a9-be31fd73d2bc" providerId="ADAL" clId="{96C98193-645C-4DD3-A42B-FFA49DE3808A}" dt="2022-04-05T22:12:50.998" v="520" actId="20577"/>
        <pc:sldMkLst>
          <pc:docMk/>
          <pc:sldMk cId="1685624009" sldId="318"/>
        </pc:sldMkLst>
        <pc:graphicFrameChg chg="modGraphic">
          <ac:chgData name="Festus Elleh" userId="98a4a9df-c185-44d1-b8a9-be31fd73d2bc" providerId="ADAL" clId="{96C98193-645C-4DD3-A42B-FFA49DE3808A}" dt="2022-04-05T22:12:50.998" v="520" actId="20577"/>
          <ac:graphicFrameMkLst>
            <pc:docMk/>
            <pc:sldMk cId="1685624009" sldId="318"/>
            <ac:graphicFrameMk id="5" creationId="{3AAEB61A-5201-4FBD-B0FD-7CD5F10FB85B}"/>
          </ac:graphicFrameMkLst>
        </pc:graphicFrameChg>
      </pc:sldChg>
      <pc:sldChg chg="modSp mod">
        <pc:chgData name="Festus Elleh" userId="98a4a9df-c185-44d1-b8a9-be31fd73d2bc" providerId="ADAL" clId="{96C98193-645C-4DD3-A42B-FFA49DE3808A}" dt="2022-04-05T20:42:56.858" v="219" actId="1076"/>
        <pc:sldMkLst>
          <pc:docMk/>
          <pc:sldMk cId="4253937167" sldId="320"/>
        </pc:sldMkLst>
        <pc:spChg chg="mod">
          <ac:chgData name="Festus Elleh" userId="98a4a9df-c185-44d1-b8a9-be31fd73d2bc" providerId="ADAL" clId="{96C98193-645C-4DD3-A42B-FFA49DE3808A}" dt="2022-04-05T20:42:49.127" v="218" actId="1076"/>
          <ac:spMkLst>
            <pc:docMk/>
            <pc:sldMk cId="4253937167" sldId="320"/>
            <ac:spMk id="3" creationId="{A7F5067F-B05A-4CB4-8FEF-12162F4FD7F8}"/>
          </ac:spMkLst>
        </pc:spChg>
        <pc:graphicFrameChg chg="mod modGraphic">
          <ac:chgData name="Festus Elleh" userId="98a4a9df-c185-44d1-b8a9-be31fd73d2bc" providerId="ADAL" clId="{96C98193-645C-4DD3-A42B-FFA49DE3808A}" dt="2022-04-05T20:42:56.858" v="219" actId="1076"/>
          <ac:graphicFrameMkLst>
            <pc:docMk/>
            <pc:sldMk cId="4253937167" sldId="320"/>
            <ac:graphicFrameMk id="5" creationId="{3AAEB61A-5201-4FBD-B0FD-7CD5F10FB85B}"/>
          </ac:graphicFrameMkLst>
        </pc:graphicFrameChg>
      </pc:sldChg>
      <pc:sldChg chg="modSp mod">
        <pc:chgData name="Festus Elleh" userId="98a4a9df-c185-44d1-b8a9-be31fd73d2bc" providerId="ADAL" clId="{96C98193-645C-4DD3-A42B-FFA49DE3808A}" dt="2022-04-05T20:51:27.588" v="249" actId="255"/>
        <pc:sldMkLst>
          <pc:docMk/>
          <pc:sldMk cId="1808995035" sldId="322"/>
        </pc:sldMkLst>
        <pc:spChg chg="mod">
          <ac:chgData name="Festus Elleh" userId="98a4a9df-c185-44d1-b8a9-be31fd73d2bc" providerId="ADAL" clId="{96C98193-645C-4DD3-A42B-FFA49DE3808A}" dt="2022-04-05T20:50:29.380" v="243" actId="20577"/>
          <ac:spMkLst>
            <pc:docMk/>
            <pc:sldMk cId="1808995035" sldId="322"/>
            <ac:spMk id="3" creationId="{A7F5067F-B05A-4CB4-8FEF-12162F4FD7F8}"/>
          </ac:spMkLst>
        </pc:spChg>
        <pc:graphicFrameChg chg="mod modGraphic">
          <ac:chgData name="Festus Elleh" userId="98a4a9df-c185-44d1-b8a9-be31fd73d2bc" providerId="ADAL" clId="{96C98193-645C-4DD3-A42B-FFA49DE3808A}" dt="2022-04-05T20:51:27.588" v="249" actId="255"/>
          <ac:graphicFrameMkLst>
            <pc:docMk/>
            <pc:sldMk cId="1808995035" sldId="322"/>
            <ac:graphicFrameMk id="5" creationId="{3AAEB61A-5201-4FBD-B0FD-7CD5F10FB85B}"/>
          </ac:graphicFrameMkLst>
        </pc:graphicFrameChg>
      </pc:sldChg>
      <pc:sldChg chg="modSp mod">
        <pc:chgData name="Festus Elleh" userId="98a4a9df-c185-44d1-b8a9-be31fd73d2bc" providerId="ADAL" clId="{96C98193-645C-4DD3-A42B-FFA49DE3808A}" dt="2022-04-05T20:56:49.308" v="254" actId="20577"/>
        <pc:sldMkLst>
          <pc:docMk/>
          <pc:sldMk cId="4095536660" sldId="323"/>
        </pc:sldMkLst>
        <pc:graphicFrameChg chg="modGraphic">
          <ac:chgData name="Festus Elleh" userId="98a4a9df-c185-44d1-b8a9-be31fd73d2bc" providerId="ADAL" clId="{96C98193-645C-4DD3-A42B-FFA49DE3808A}" dt="2022-04-05T20:56:49.308" v="254" actId="20577"/>
          <ac:graphicFrameMkLst>
            <pc:docMk/>
            <pc:sldMk cId="4095536660" sldId="323"/>
            <ac:graphicFrameMk id="5" creationId="{3AAEB61A-5201-4FBD-B0FD-7CD5F10FB85B}"/>
          </ac:graphicFrameMkLst>
        </pc:graphicFrameChg>
      </pc:sldChg>
      <pc:sldChg chg="modSp mod">
        <pc:chgData name="Festus Elleh" userId="98a4a9df-c185-44d1-b8a9-be31fd73d2bc" providerId="ADAL" clId="{96C98193-645C-4DD3-A42B-FFA49DE3808A}" dt="2022-04-05T21:03:10.977" v="255" actId="12"/>
        <pc:sldMkLst>
          <pc:docMk/>
          <pc:sldMk cId="2348172018" sldId="325"/>
        </pc:sldMkLst>
        <pc:graphicFrameChg chg="modGraphic">
          <ac:chgData name="Festus Elleh" userId="98a4a9df-c185-44d1-b8a9-be31fd73d2bc" providerId="ADAL" clId="{96C98193-645C-4DD3-A42B-FFA49DE3808A}" dt="2022-04-05T21:03:10.977" v="255" actId="12"/>
          <ac:graphicFrameMkLst>
            <pc:docMk/>
            <pc:sldMk cId="2348172018" sldId="325"/>
            <ac:graphicFrameMk id="5" creationId="{3AAEB61A-5201-4FBD-B0FD-7CD5F10FB85B}"/>
          </ac:graphicFrameMkLst>
        </pc:graphicFrameChg>
      </pc:sldChg>
      <pc:sldChg chg="modSp mod">
        <pc:chgData name="Festus Elleh" userId="98a4a9df-c185-44d1-b8a9-be31fd73d2bc" providerId="ADAL" clId="{96C98193-645C-4DD3-A42B-FFA49DE3808A}" dt="2022-05-03T21:53:36.177" v="898" actId="1076"/>
        <pc:sldMkLst>
          <pc:docMk/>
          <pc:sldMk cId="2732606241" sldId="326"/>
        </pc:sldMkLst>
        <pc:spChg chg="mod">
          <ac:chgData name="Festus Elleh" userId="98a4a9df-c185-44d1-b8a9-be31fd73d2bc" providerId="ADAL" clId="{96C98193-645C-4DD3-A42B-FFA49DE3808A}" dt="2022-05-03T21:53:30.428" v="897" actId="20577"/>
          <ac:spMkLst>
            <pc:docMk/>
            <pc:sldMk cId="2732606241" sldId="326"/>
            <ac:spMk id="3" creationId="{FD29E04C-F479-420C-A46D-87EB1EDA5F6F}"/>
          </ac:spMkLst>
        </pc:spChg>
        <pc:spChg chg="mod">
          <ac:chgData name="Festus Elleh" userId="98a4a9df-c185-44d1-b8a9-be31fd73d2bc" providerId="ADAL" clId="{96C98193-645C-4DD3-A42B-FFA49DE3808A}" dt="2022-05-03T21:52:56.261" v="891" actId="1076"/>
          <ac:spMkLst>
            <pc:docMk/>
            <pc:sldMk cId="2732606241" sldId="326"/>
            <ac:spMk id="5" creationId="{B0D7EE9D-CDAA-46EE-9BE9-1F5F322D0567}"/>
          </ac:spMkLst>
        </pc:spChg>
        <pc:spChg chg="mod">
          <ac:chgData name="Festus Elleh" userId="98a4a9df-c185-44d1-b8a9-be31fd73d2bc" providerId="ADAL" clId="{96C98193-645C-4DD3-A42B-FFA49DE3808A}" dt="2022-05-03T21:53:36.177" v="898" actId="1076"/>
          <ac:spMkLst>
            <pc:docMk/>
            <pc:sldMk cId="2732606241" sldId="326"/>
            <ac:spMk id="7" creationId="{7B559243-42BC-488A-88B9-BE681157AF09}"/>
          </ac:spMkLst>
        </pc:spChg>
      </pc:sldChg>
      <pc:sldChg chg="addSp modSp mod">
        <pc:chgData name="Festus Elleh" userId="98a4a9df-c185-44d1-b8a9-be31fd73d2bc" providerId="ADAL" clId="{96C98193-645C-4DD3-A42B-FFA49DE3808A}" dt="2022-06-02T22:46:37.659" v="1452" actId="13926"/>
        <pc:sldMkLst>
          <pc:docMk/>
          <pc:sldMk cId="381099272" sldId="328"/>
        </pc:sldMkLst>
        <pc:spChg chg="mod">
          <ac:chgData name="Festus Elleh" userId="98a4a9df-c185-44d1-b8a9-be31fd73d2bc" providerId="ADAL" clId="{96C98193-645C-4DD3-A42B-FFA49DE3808A}" dt="2022-04-05T21:15:26.252" v="282" actId="1076"/>
          <ac:spMkLst>
            <pc:docMk/>
            <pc:sldMk cId="381099272" sldId="328"/>
            <ac:spMk id="3" creationId="{4E30EE24-782F-48DE-B7DD-C2A90CAD1BDC}"/>
          </ac:spMkLst>
        </pc:spChg>
        <pc:spChg chg="mod">
          <ac:chgData name="Festus Elleh" userId="98a4a9df-c185-44d1-b8a9-be31fd73d2bc" providerId="ADAL" clId="{96C98193-645C-4DD3-A42B-FFA49DE3808A}" dt="2022-04-05T21:19:14.106" v="308" actId="1076"/>
          <ac:spMkLst>
            <pc:docMk/>
            <pc:sldMk cId="381099272" sldId="328"/>
            <ac:spMk id="5" creationId="{CD9C22F7-8087-4990-B756-8152ED0C9BDF}"/>
          </ac:spMkLst>
        </pc:spChg>
        <pc:spChg chg="add mod">
          <ac:chgData name="Festus Elleh" userId="98a4a9df-c185-44d1-b8a9-be31fd73d2bc" providerId="ADAL" clId="{96C98193-645C-4DD3-A42B-FFA49DE3808A}" dt="2022-06-02T22:46:37.659" v="1452" actId="13926"/>
          <ac:spMkLst>
            <pc:docMk/>
            <pc:sldMk cId="381099272" sldId="328"/>
            <ac:spMk id="10" creationId="{EB737C74-540B-4B8E-A5E7-52A49F12D5E7}"/>
          </ac:spMkLst>
        </pc:spChg>
        <pc:spChg chg="add mod">
          <ac:chgData name="Festus Elleh" userId="98a4a9df-c185-44d1-b8a9-be31fd73d2bc" providerId="ADAL" clId="{96C98193-645C-4DD3-A42B-FFA49DE3808A}" dt="2022-04-05T21:57:12.276" v="519" actId="14100"/>
          <ac:spMkLst>
            <pc:docMk/>
            <pc:sldMk cId="381099272" sldId="328"/>
            <ac:spMk id="12" creationId="{94AEDFDF-3AED-4C61-9440-795D644CEFCD}"/>
          </ac:spMkLst>
        </pc:spChg>
        <pc:picChg chg="add mod">
          <ac:chgData name="Festus Elleh" userId="98a4a9df-c185-44d1-b8a9-be31fd73d2bc" providerId="ADAL" clId="{96C98193-645C-4DD3-A42B-FFA49DE3808A}" dt="2022-04-05T21:13:48.830" v="276" actId="14100"/>
          <ac:picMkLst>
            <pc:docMk/>
            <pc:sldMk cId="381099272" sldId="328"/>
            <ac:picMk id="6" creationId="{804AFCAC-18C6-4D91-8A65-1CBA127017A8}"/>
          </ac:picMkLst>
        </pc:picChg>
        <pc:picChg chg="mod">
          <ac:chgData name="Festus Elleh" userId="98a4a9df-c185-44d1-b8a9-be31fd73d2bc" providerId="ADAL" clId="{96C98193-645C-4DD3-A42B-FFA49DE3808A}" dt="2022-04-05T21:14:00.066" v="277" actId="14100"/>
          <ac:picMkLst>
            <pc:docMk/>
            <pc:sldMk cId="381099272" sldId="328"/>
            <ac:picMk id="7" creationId="{EE7EFA89-1B1D-4A34-855D-13B684BC2CCB}"/>
          </ac:picMkLst>
        </pc:picChg>
      </pc:sldChg>
      <pc:sldChg chg="modSp mod">
        <pc:chgData name="Festus Elleh" userId="98a4a9df-c185-44d1-b8a9-be31fd73d2bc" providerId="ADAL" clId="{96C98193-645C-4DD3-A42B-FFA49DE3808A}" dt="2022-05-23T16:25:11.939" v="899" actId="1076"/>
        <pc:sldMkLst>
          <pc:docMk/>
          <pc:sldMk cId="3890872501" sldId="331"/>
        </pc:sldMkLst>
        <pc:picChg chg="mod">
          <ac:chgData name="Festus Elleh" userId="98a4a9df-c185-44d1-b8a9-be31fd73d2bc" providerId="ADAL" clId="{96C98193-645C-4DD3-A42B-FFA49DE3808A}" dt="2022-05-23T16:25:11.939" v="899" actId="1076"/>
          <ac:picMkLst>
            <pc:docMk/>
            <pc:sldMk cId="3890872501" sldId="331"/>
            <ac:picMk id="9" creationId="{440E7B6A-53DC-45B4-8965-D1D024280FBC}"/>
          </ac:picMkLst>
        </pc:picChg>
      </pc:sldChg>
      <pc:sldChg chg="addSp delSp modSp new mod">
        <pc:chgData name="Festus Elleh" userId="98a4a9df-c185-44d1-b8a9-be31fd73d2bc" providerId="ADAL" clId="{96C98193-645C-4DD3-A42B-FFA49DE3808A}" dt="2022-05-01T16:22:57.445" v="699" actId="20577"/>
        <pc:sldMkLst>
          <pc:docMk/>
          <pc:sldMk cId="1965008775" sldId="332"/>
        </pc:sldMkLst>
        <pc:spChg chg="add mod">
          <ac:chgData name="Festus Elleh" userId="98a4a9df-c185-44d1-b8a9-be31fd73d2bc" providerId="ADAL" clId="{96C98193-645C-4DD3-A42B-FFA49DE3808A}" dt="2022-05-01T16:22:57.445" v="699" actId="20577"/>
          <ac:spMkLst>
            <pc:docMk/>
            <pc:sldMk cId="1965008775" sldId="332"/>
            <ac:spMk id="4" creationId="{E3619BE3-6D4E-447E-8FA0-EC21FC2E53F8}"/>
          </ac:spMkLst>
        </pc:spChg>
        <pc:spChg chg="add del mod">
          <ac:chgData name="Festus Elleh" userId="98a4a9df-c185-44d1-b8a9-be31fd73d2bc" providerId="ADAL" clId="{96C98193-645C-4DD3-A42B-FFA49DE3808A}" dt="2022-05-01T16:13:55.877" v="612" actId="478"/>
          <ac:spMkLst>
            <pc:docMk/>
            <pc:sldMk cId="1965008775" sldId="332"/>
            <ac:spMk id="5" creationId="{64B66E5F-51BB-4800-8C12-D205FED2C004}"/>
          </ac:spMkLst>
        </pc:spChg>
        <pc:spChg chg="add del mod">
          <ac:chgData name="Festus Elleh" userId="98a4a9df-c185-44d1-b8a9-be31fd73d2bc" providerId="ADAL" clId="{96C98193-645C-4DD3-A42B-FFA49DE3808A}" dt="2022-05-01T16:13:51.949" v="611" actId="478"/>
          <ac:spMkLst>
            <pc:docMk/>
            <pc:sldMk cId="1965008775" sldId="332"/>
            <ac:spMk id="6" creationId="{6D7A7895-F12F-4476-A631-68196FDAD444}"/>
          </ac:spMkLst>
        </pc:spChg>
        <pc:spChg chg="add del mod">
          <ac:chgData name="Festus Elleh" userId="98a4a9df-c185-44d1-b8a9-be31fd73d2bc" providerId="ADAL" clId="{96C98193-645C-4DD3-A42B-FFA49DE3808A}" dt="2022-05-01T16:18:34.579" v="659" actId="478"/>
          <ac:spMkLst>
            <pc:docMk/>
            <pc:sldMk cId="1965008775" sldId="332"/>
            <ac:spMk id="12" creationId="{1B395B63-59CD-4AB5-BD8A-5BF55B941AAC}"/>
          </ac:spMkLst>
        </pc:spChg>
        <pc:spChg chg="add del mod">
          <ac:chgData name="Festus Elleh" userId="98a4a9df-c185-44d1-b8a9-be31fd73d2bc" providerId="ADAL" clId="{96C98193-645C-4DD3-A42B-FFA49DE3808A}" dt="2022-05-01T16:18:31.452" v="658" actId="478"/>
          <ac:spMkLst>
            <pc:docMk/>
            <pc:sldMk cId="1965008775" sldId="332"/>
            <ac:spMk id="13" creationId="{75D0929A-EA4C-4CE1-B83E-93E695E9A797}"/>
          </ac:spMkLst>
        </pc:spChg>
        <pc:picChg chg="add del mod">
          <ac:chgData name="Festus Elleh" userId="98a4a9df-c185-44d1-b8a9-be31fd73d2bc" providerId="ADAL" clId="{96C98193-645C-4DD3-A42B-FFA49DE3808A}" dt="2022-05-01T16:13:48.846" v="609" actId="478"/>
          <ac:picMkLst>
            <pc:docMk/>
            <pc:sldMk cId="1965008775" sldId="332"/>
            <ac:picMk id="2" creationId="{693E3ADE-4927-45C0-8238-9B67C466C242}"/>
          </ac:picMkLst>
        </pc:picChg>
        <pc:picChg chg="add del mod">
          <ac:chgData name="Festus Elleh" userId="98a4a9df-c185-44d1-b8a9-be31fd73d2bc" providerId="ADAL" clId="{96C98193-645C-4DD3-A42B-FFA49DE3808A}" dt="2022-05-01T16:18:24.594" v="654" actId="478"/>
          <ac:picMkLst>
            <pc:docMk/>
            <pc:sldMk cId="1965008775" sldId="332"/>
            <ac:picMk id="8" creationId="{48AC34F8-10AC-4BA3-8415-380ABBE8E0A3}"/>
          </ac:picMkLst>
        </pc:picChg>
        <pc:picChg chg="add del mod">
          <ac:chgData name="Festus Elleh" userId="98a4a9df-c185-44d1-b8a9-be31fd73d2bc" providerId="ADAL" clId="{96C98193-645C-4DD3-A42B-FFA49DE3808A}" dt="2022-05-01T16:18:26.648" v="656" actId="478"/>
          <ac:picMkLst>
            <pc:docMk/>
            <pc:sldMk cId="1965008775" sldId="332"/>
            <ac:picMk id="10" creationId="{16B402BA-72D5-4128-89F6-1FFEFA0DDDBE}"/>
          </ac:picMkLst>
        </pc:picChg>
        <pc:picChg chg="add mod">
          <ac:chgData name="Festus Elleh" userId="98a4a9df-c185-44d1-b8a9-be31fd73d2bc" providerId="ADAL" clId="{96C98193-645C-4DD3-A42B-FFA49DE3808A}" dt="2022-05-01T16:18:53.015" v="662" actId="1076"/>
          <ac:picMkLst>
            <pc:docMk/>
            <pc:sldMk cId="1965008775" sldId="332"/>
            <ac:picMk id="15" creationId="{22F150C4-A251-43F8-9BFA-8E84EBF1432A}"/>
          </ac:picMkLst>
        </pc:picChg>
      </pc:sldChg>
      <pc:sldChg chg="add del">
        <pc:chgData name="Festus Elleh" userId="98a4a9df-c185-44d1-b8a9-be31fd73d2bc" providerId="ADAL" clId="{96C98193-645C-4DD3-A42B-FFA49DE3808A}" dt="2022-04-05T20:14:42.649" v="96"/>
        <pc:sldMkLst>
          <pc:docMk/>
          <pc:sldMk cId="2516400982" sldId="333"/>
        </pc:sldMkLst>
      </pc:sldChg>
      <pc:sldChg chg="modSp add mod">
        <pc:chgData name="Festus Elleh" userId="98a4a9df-c185-44d1-b8a9-be31fd73d2bc" providerId="ADAL" clId="{96C98193-645C-4DD3-A42B-FFA49DE3808A}" dt="2022-04-05T20:27:24.395" v="147" actId="1076"/>
        <pc:sldMkLst>
          <pc:docMk/>
          <pc:sldMk cId="3444512511" sldId="333"/>
        </pc:sldMkLst>
        <pc:spChg chg="mod">
          <ac:chgData name="Festus Elleh" userId="98a4a9df-c185-44d1-b8a9-be31fd73d2bc" providerId="ADAL" clId="{96C98193-645C-4DD3-A42B-FFA49DE3808A}" dt="2022-04-05T20:25:53.910" v="146" actId="207"/>
          <ac:spMkLst>
            <pc:docMk/>
            <pc:sldMk cId="3444512511" sldId="333"/>
            <ac:spMk id="2" creationId="{D49C97B1-F677-4C82-9865-227A9B7D2400}"/>
          </ac:spMkLst>
        </pc:spChg>
        <pc:graphicFrameChg chg="mod modGraphic">
          <ac:chgData name="Festus Elleh" userId="98a4a9df-c185-44d1-b8a9-be31fd73d2bc" providerId="ADAL" clId="{96C98193-645C-4DD3-A42B-FFA49DE3808A}" dt="2022-04-05T20:21:39.164" v="145" actId="1076"/>
          <ac:graphicFrameMkLst>
            <pc:docMk/>
            <pc:sldMk cId="3444512511" sldId="333"/>
            <ac:graphicFrameMk id="5" creationId="{A1342CC9-B5BC-4EE6-A03F-6501ED7CC4CC}"/>
          </ac:graphicFrameMkLst>
        </pc:graphicFrameChg>
        <pc:picChg chg="mod">
          <ac:chgData name="Festus Elleh" userId="98a4a9df-c185-44d1-b8a9-be31fd73d2bc" providerId="ADAL" clId="{96C98193-645C-4DD3-A42B-FFA49DE3808A}" dt="2022-04-05T20:27:24.395" v="147" actId="1076"/>
          <ac:picMkLst>
            <pc:docMk/>
            <pc:sldMk cId="3444512511" sldId="333"/>
            <ac:picMk id="6" creationId="{FDC0A5F4-FE96-4D3A-A9D6-A76F32BA6429}"/>
          </ac:picMkLst>
        </pc:picChg>
      </pc:sldChg>
      <pc:sldChg chg="addSp modSp new mod">
        <pc:chgData name="Festus Elleh" userId="98a4a9df-c185-44d1-b8a9-be31fd73d2bc" providerId="ADAL" clId="{96C98193-645C-4DD3-A42B-FFA49DE3808A}" dt="2022-06-02T22:48:55.079" v="1454" actId="14100"/>
        <pc:sldMkLst>
          <pc:docMk/>
          <pc:sldMk cId="2658572526" sldId="334"/>
        </pc:sldMkLst>
        <pc:spChg chg="add mod">
          <ac:chgData name="Festus Elleh" userId="98a4a9df-c185-44d1-b8a9-be31fd73d2bc" providerId="ADAL" clId="{96C98193-645C-4DD3-A42B-FFA49DE3808A}" dt="2022-05-23T16:46:13.154" v="908" actId="1076"/>
          <ac:spMkLst>
            <pc:docMk/>
            <pc:sldMk cId="2658572526" sldId="334"/>
            <ac:spMk id="5" creationId="{714F9F9D-9174-4753-8576-D58F2892862D}"/>
          </ac:spMkLst>
        </pc:spChg>
        <pc:picChg chg="add mod">
          <ac:chgData name="Festus Elleh" userId="98a4a9df-c185-44d1-b8a9-be31fd73d2bc" providerId="ADAL" clId="{96C98193-645C-4DD3-A42B-FFA49DE3808A}" dt="2022-06-02T22:48:55.079" v="1454" actId="14100"/>
          <ac:picMkLst>
            <pc:docMk/>
            <pc:sldMk cId="2658572526" sldId="334"/>
            <ac:picMk id="3" creationId="{ED91D622-5510-499D-AD6A-0075B961F64B}"/>
          </ac:picMkLst>
        </pc:picChg>
      </pc:sldChg>
      <pc:sldChg chg="addSp delSp modSp new del mod">
        <pc:chgData name="Festus Elleh" userId="98a4a9df-c185-44d1-b8a9-be31fd73d2bc" providerId="ADAL" clId="{96C98193-645C-4DD3-A42B-FFA49DE3808A}" dt="2022-05-23T17:25:25.953" v="915" actId="47"/>
        <pc:sldMkLst>
          <pc:docMk/>
          <pc:sldMk cId="797137911" sldId="335"/>
        </pc:sldMkLst>
        <pc:spChg chg="add del mod">
          <ac:chgData name="Festus Elleh" userId="98a4a9df-c185-44d1-b8a9-be31fd73d2bc" providerId="ADAL" clId="{96C98193-645C-4DD3-A42B-FFA49DE3808A}" dt="2022-05-23T17:25:23.253" v="914" actId="478"/>
          <ac:spMkLst>
            <pc:docMk/>
            <pc:sldMk cId="797137911" sldId="335"/>
            <ac:spMk id="3" creationId="{0CEF4421-70A3-433A-AE26-FE48D9211997}"/>
          </ac:spMkLst>
        </pc:spChg>
      </pc:sldChg>
      <pc:sldChg chg="addSp modSp new mod">
        <pc:chgData name="Festus Elleh" userId="98a4a9df-c185-44d1-b8a9-be31fd73d2bc" providerId="ADAL" clId="{96C98193-645C-4DD3-A42B-FFA49DE3808A}" dt="2022-05-24T16:30:41.330" v="1033" actId="14100"/>
        <pc:sldMkLst>
          <pc:docMk/>
          <pc:sldMk cId="4181614369" sldId="335"/>
        </pc:sldMkLst>
        <pc:spChg chg="add mod">
          <ac:chgData name="Festus Elleh" userId="98a4a9df-c185-44d1-b8a9-be31fd73d2bc" providerId="ADAL" clId="{96C98193-645C-4DD3-A42B-FFA49DE3808A}" dt="2022-05-23T17:45:34.955" v="969" actId="20577"/>
          <ac:spMkLst>
            <pc:docMk/>
            <pc:sldMk cId="4181614369" sldId="335"/>
            <ac:spMk id="3" creationId="{A6A103C3-C50E-4FF8-9FB0-3814B440770D}"/>
          </ac:spMkLst>
        </pc:spChg>
        <pc:spChg chg="add mod">
          <ac:chgData name="Festus Elleh" userId="98a4a9df-c185-44d1-b8a9-be31fd73d2bc" providerId="ADAL" clId="{96C98193-645C-4DD3-A42B-FFA49DE3808A}" dt="2022-05-24T16:25:57.056" v="1026" actId="14100"/>
          <ac:spMkLst>
            <pc:docMk/>
            <pc:sldMk cId="4181614369" sldId="335"/>
            <ac:spMk id="5" creationId="{AAC0CD3A-F6A4-4CE8-8991-1E27CF49A5DD}"/>
          </ac:spMkLst>
        </pc:spChg>
        <pc:spChg chg="add mod">
          <ac:chgData name="Festus Elleh" userId="98a4a9df-c185-44d1-b8a9-be31fd73d2bc" providerId="ADAL" clId="{96C98193-645C-4DD3-A42B-FFA49DE3808A}" dt="2022-05-24T16:26:23.924" v="1031" actId="14100"/>
          <ac:spMkLst>
            <pc:docMk/>
            <pc:sldMk cId="4181614369" sldId="335"/>
            <ac:spMk id="7" creationId="{37FFD21F-A1C1-456F-857B-7C1F96B30C64}"/>
          </ac:spMkLst>
        </pc:spChg>
        <pc:picChg chg="add mod">
          <ac:chgData name="Festus Elleh" userId="98a4a9df-c185-44d1-b8a9-be31fd73d2bc" providerId="ADAL" clId="{96C98193-645C-4DD3-A42B-FFA49DE3808A}" dt="2022-05-24T16:30:41.330" v="1033" actId="14100"/>
          <ac:picMkLst>
            <pc:docMk/>
            <pc:sldMk cId="4181614369" sldId="335"/>
            <ac:picMk id="4" creationId="{224F0959-B104-431E-A284-1711800A0268}"/>
          </ac:picMkLst>
        </pc:picChg>
      </pc:sldChg>
      <pc:sldChg chg="addSp delSp modSp new mod modClrScheme chgLayout">
        <pc:chgData name="Festus Elleh" userId="98a4a9df-c185-44d1-b8a9-be31fd73d2bc" providerId="ADAL" clId="{96C98193-645C-4DD3-A42B-FFA49DE3808A}" dt="2022-05-24T17:10:59.435" v="1273" actId="14100"/>
        <pc:sldMkLst>
          <pc:docMk/>
          <pc:sldMk cId="2429774979" sldId="336"/>
        </pc:sldMkLst>
        <pc:spChg chg="add mod">
          <ac:chgData name="Festus Elleh" userId="98a4a9df-c185-44d1-b8a9-be31fd73d2bc" providerId="ADAL" clId="{96C98193-645C-4DD3-A42B-FFA49DE3808A}" dt="2022-05-24T17:10:59.435" v="1273" actId="14100"/>
          <ac:spMkLst>
            <pc:docMk/>
            <pc:sldMk cId="2429774979" sldId="336"/>
            <ac:spMk id="3" creationId="{909FCC76-C089-41FA-9750-AD01DE76C72F}"/>
          </ac:spMkLst>
        </pc:spChg>
        <pc:spChg chg="add mod">
          <ac:chgData name="Festus Elleh" userId="98a4a9df-c185-44d1-b8a9-be31fd73d2bc" providerId="ADAL" clId="{96C98193-645C-4DD3-A42B-FFA49DE3808A}" dt="2022-05-24T17:08:29.150" v="1231" actId="1076"/>
          <ac:spMkLst>
            <pc:docMk/>
            <pc:sldMk cId="2429774979" sldId="336"/>
            <ac:spMk id="10" creationId="{B9C4424D-B346-C82F-35A9-E24CB512D11B}"/>
          </ac:spMkLst>
        </pc:spChg>
        <pc:spChg chg="add mod">
          <ac:chgData name="Festus Elleh" userId="98a4a9df-c185-44d1-b8a9-be31fd73d2bc" providerId="ADAL" clId="{96C98193-645C-4DD3-A42B-FFA49DE3808A}" dt="2022-05-24T17:09:12.120" v="1238" actId="255"/>
          <ac:spMkLst>
            <pc:docMk/>
            <pc:sldMk cId="2429774979" sldId="336"/>
            <ac:spMk id="12" creationId="{8CD7DA1F-01B2-2E06-424E-D63DA076C6C6}"/>
          </ac:spMkLst>
        </pc:spChg>
        <pc:spChg chg="add del mod">
          <ac:chgData name="Festus Elleh" userId="98a4a9df-c185-44d1-b8a9-be31fd73d2bc" providerId="ADAL" clId="{96C98193-645C-4DD3-A42B-FFA49DE3808A}" dt="2022-05-24T17:08:36.608" v="1232" actId="478"/>
          <ac:spMkLst>
            <pc:docMk/>
            <pc:sldMk cId="2429774979" sldId="336"/>
            <ac:spMk id="14" creationId="{C92EE249-C012-47B4-CA7C-473FA8720106}"/>
          </ac:spMkLst>
        </pc:spChg>
        <pc:picChg chg="add del mod">
          <ac:chgData name="Festus Elleh" userId="98a4a9df-c185-44d1-b8a9-be31fd73d2bc" providerId="ADAL" clId="{96C98193-645C-4DD3-A42B-FFA49DE3808A}" dt="2022-05-24T17:05:30.744" v="1197" actId="478"/>
          <ac:picMkLst>
            <pc:docMk/>
            <pc:sldMk cId="2429774979" sldId="336"/>
            <ac:picMk id="4" creationId="{30F88749-257C-4F13-955D-52E937BD8CCA}"/>
          </ac:picMkLst>
        </pc:picChg>
        <pc:picChg chg="add mod">
          <ac:chgData name="Festus Elleh" userId="98a4a9df-c185-44d1-b8a9-be31fd73d2bc" providerId="ADAL" clId="{96C98193-645C-4DD3-A42B-FFA49DE3808A}" dt="2022-05-24T17:09:46.763" v="1245" actId="1076"/>
          <ac:picMkLst>
            <pc:docMk/>
            <pc:sldMk cId="2429774979" sldId="336"/>
            <ac:picMk id="5" creationId="{6A4F3E95-8351-4FC1-AD53-3794FBCB5C0D}"/>
          </ac:picMkLst>
        </pc:picChg>
      </pc:sldChg>
      <pc:sldChg chg="addSp delSp modSp new mod">
        <pc:chgData name="Festus Elleh" userId="98a4a9df-c185-44d1-b8a9-be31fd73d2bc" providerId="ADAL" clId="{96C98193-645C-4DD3-A42B-FFA49DE3808A}" dt="2022-05-23T20:56:33.004" v="1005" actId="22"/>
        <pc:sldMkLst>
          <pc:docMk/>
          <pc:sldMk cId="3507735359" sldId="337"/>
        </pc:sldMkLst>
        <pc:spChg chg="add del mod">
          <ac:chgData name="Festus Elleh" userId="98a4a9df-c185-44d1-b8a9-be31fd73d2bc" providerId="ADAL" clId="{96C98193-645C-4DD3-A42B-FFA49DE3808A}" dt="2022-05-23T20:56:32.258" v="1004" actId="478"/>
          <ac:spMkLst>
            <pc:docMk/>
            <pc:sldMk cId="3507735359" sldId="337"/>
            <ac:spMk id="4" creationId="{EB8E790B-B7C9-456B-8BDA-B1ACBF1B0E45}"/>
          </ac:spMkLst>
        </pc:spChg>
        <pc:picChg chg="add del mod">
          <ac:chgData name="Festus Elleh" userId="98a4a9df-c185-44d1-b8a9-be31fd73d2bc" providerId="ADAL" clId="{96C98193-645C-4DD3-A42B-FFA49DE3808A}" dt="2022-05-23T20:56:29.251" v="1003" actId="478"/>
          <ac:picMkLst>
            <pc:docMk/>
            <pc:sldMk cId="3507735359" sldId="337"/>
            <ac:picMk id="2" creationId="{4654FEB3-F243-4B30-BBE1-E408FF2445BA}"/>
          </ac:picMkLst>
        </pc:picChg>
        <pc:picChg chg="add">
          <ac:chgData name="Festus Elleh" userId="98a4a9df-c185-44d1-b8a9-be31fd73d2bc" providerId="ADAL" clId="{96C98193-645C-4DD3-A42B-FFA49DE3808A}" dt="2022-05-23T20:56:33.004" v="1005" actId="22"/>
          <ac:picMkLst>
            <pc:docMk/>
            <pc:sldMk cId="3507735359" sldId="337"/>
            <ac:picMk id="6" creationId="{3F7471F2-C220-4459-9F89-16D8D7C1C7FC}"/>
          </ac:picMkLst>
        </pc:picChg>
      </pc:sldChg>
      <pc:sldChg chg="addSp delSp modSp new mod modClrScheme chgLayout">
        <pc:chgData name="Festus Elleh" userId="98a4a9df-c185-44d1-b8a9-be31fd73d2bc" providerId="ADAL" clId="{96C98193-645C-4DD3-A42B-FFA49DE3808A}" dt="2022-05-24T17:18:23.071" v="1339" actId="14100"/>
        <pc:sldMkLst>
          <pc:docMk/>
          <pc:sldMk cId="3361123463" sldId="338"/>
        </pc:sldMkLst>
        <pc:spChg chg="add mod">
          <ac:chgData name="Festus Elleh" userId="98a4a9df-c185-44d1-b8a9-be31fd73d2bc" providerId="ADAL" clId="{96C98193-645C-4DD3-A42B-FFA49DE3808A}" dt="2022-05-24T17:18:23.071" v="1339" actId="14100"/>
          <ac:spMkLst>
            <pc:docMk/>
            <pc:sldMk cId="3361123463" sldId="338"/>
            <ac:spMk id="3" creationId="{A16A6AD5-B778-4055-8CBB-0F328C7BBF76}"/>
          </ac:spMkLst>
        </pc:spChg>
        <pc:spChg chg="add del mod">
          <ac:chgData name="Festus Elleh" userId="98a4a9df-c185-44d1-b8a9-be31fd73d2bc" providerId="ADAL" clId="{96C98193-645C-4DD3-A42B-FFA49DE3808A}" dt="2022-05-24T17:16:19.496" v="1303" actId="478"/>
          <ac:spMkLst>
            <pc:docMk/>
            <pc:sldMk cId="3361123463" sldId="338"/>
            <ac:spMk id="9" creationId="{269882B1-7755-4F1D-8736-BB4CF62A886D}"/>
          </ac:spMkLst>
        </pc:spChg>
        <pc:spChg chg="add mod">
          <ac:chgData name="Festus Elleh" userId="98a4a9df-c185-44d1-b8a9-be31fd73d2bc" providerId="ADAL" clId="{96C98193-645C-4DD3-A42B-FFA49DE3808A}" dt="2022-05-24T17:17:35.915" v="1323" actId="14100"/>
          <ac:spMkLst>
            <pc:docMk/>
            <pc:sldMk cId="3361123463" sldId="338"/>
            <ac:spMk id="11" creationId="{313EE73E-633C-2974-90E9-D0E84FC56194}"/>
          </ac:spMkLst>
        </pc:spChg>
        <pc:picChg chg="add del mod">
          <ac:chgData name="Festus Elleh" userId="98a4a9df-c185-44d1-b8a9-be31fd73d2bc" providerId="ADAL" clId="{96C98193-645C-4DD3-A42B-FFA49DE3808A}" dt="2022-05-24T17:06:18.751" v="1205" actId="21"/>
          <ac:picMkLst>
            <pc:docMk/>
            <pc:sldMk cId="3361123463" sldId="338"/>
            <ac:picMk id="4" creationId="{F4A7EDFC-B135-431E-8FAF-4420CC99B587}"/>
          </ac:picMkLst>
        </pc:picChg>
        <pc:picChg chg="add del mod">
          <ac:chgData name="Festus Elleh" userId="98a4a9df-c185-44d1-b8a9-be31fd73d2bc" providerId="ADAL" clId="{96C98193-645C-4DD3-A42B-FFA49DE3808A}" dt="2022-05-24T17:15:59.311" v="1297" actId="478"/>
          <ac:picMkLst>
            <pc:docMk/>
            <pc:sldMk cId="3361123463" sldId="338"/>
            <ac:picMk id="6" creationId="{02BAFECC-6F89-4023-9783-D9934D39B697}"/>
          </ac:picMkLst>
        </pc:picChg>
        <pc:picChg chg="add del mod">
          <ac:chgData name="Festus Elleh" userId="98a4a9df-c185-44d1-b8a9-be31fd73d2bc" providerId="ADAL" clId="{96C98193-645C-4DD3-A42B-FFA49DE3808A}" dt="2022-05-24T17:16:01.422" v="1298" actId="478"/>
          <ac:picMkLst>
            <pc:docMk/>
            <pc:sldMk cId="3361123463" sldId="338"/>
            <ac:picMk id="10" creationId="{02F613C6-A8B1-4D42-A497-BB17D29919B5}"/>
          </ac:picMkLst>
        </pc:picChg>
        <pc:picChg chg="add mod">
          <ac:chgData name="Festus Elleh" userId="98a4a9df-c185-44d1-b8a9-be31fd73d2bc" providerId="ADAL" clId="{96C98193-645C-4DD3-A42B-FFA49DE3808A}" dt="2022-05-24T17:17:28.930" v="1322" actId="1076"/>
          <ac:picMkLst>
            <pc:docMk/>
            <pc:sldMk cId="3361123463" sldId="338"/>
            <ac:picMk id="13" creationId="{4C922561-6EE6-4633-A77A-A95F6847971D}"/>
          </ac:picMkLst>
        </pc:picChg>
      </pc:sldChg>
      <pc:sldChg chg="addSp modSp new mod modClrScheme chgLayout">
        <pc:chgData name="Festus Elleh" userId="98a4a9df-c185-44d1-b8a9-be31fd73d2bc" providerId="ADAL" clId="{96C98193-645C-4DD3-A42B-FFA49DE3808A}" dt="2022-05-24T17:45:04.598" v="1386" actId="20577"/>
        <pc:sldMkLst>
          <pc:docMk/>
          <pc:sldMk cId="71553156" sldId="339"/>
        </pc:sldMkLst>
        <pc:spChg chg="add mod">
          <ac:chgData name="Festus Elleh" userId="98a4a9df-c185-44d1-b8a9-be31fd73d2bc" providerId="ADAL" clId="{96C98193-645C-4DD3-A42B-FFA49DE3808A}" dt="2022-05-24T17:45:04.598" v="1386" actId="20577"/>
          <ac:spMkLst>
            <pc:docMk/>
            <pc:sldMk cId="71553156" sldId="339"/>
            <ac:spMk id="3" creationId="{C9609E3C-3150-489B-80FE-499C2E1919FC}"/>
          </ac:spMkLst>
        </pc:spChg>
        <pc:spChg chg="add mod">
          <ac:chgData name="Festus Elleh" userId="98a4a9df-c185-44d1-b8a9-be31fd73d2bc" providerId="ADAL" clId="{96C98193-645C-4DD3-A42B-FFA49DE3808A}" dt="2022-05-24T17:29:27.416" v="1380" actId="1076"/>
          <ac:spMkLst>
            <pc:docMk/>
            <pc:sldMk cId="71553156" sldId="339"/>
            <ac:spMk id="10" creationId="{7A672356-C237-0CA5-370C-EA3FD290872F}"/>
          </ac:spMkLst>
        </pc:spChg>
        <pc:picChg chg="add mod">
          <ac:chgData name="Festus Elleh" userId="98a4a9df-c185-44d1-b8a9-be31fd73d2bc" providerId="ADAL" clId="{96C98193-645C-4DD3-A42B-FFA49DE3808A}" dt="2022-05-24T17:38:38.178" v="1383" actId="14100"/>
          <ac:picMkLst>
            <pc:docMk/>
            <pc:sldMk cId="71553156" sldId="339"/>
            <ac:picMk id="5" creationId="{4F2E093F-36D3-43D1-A57A-FFF5EC8553C8}"/>
          </ac:picMkLst>
        </pc:picChg>
      </pc:sldChg>
      <pc:sldChg chg="addSp modSp new mod">
        <pc:chgData name="Festus Elleh" userId="98a4a9df-c185-44d1-b8a9-be31fd73d2bc" providerId="ADAL" clId="{96C98193-645C-4DD3-A42B-FFA49DE3808A}" dt="2022-05-27T03:47:57.877" v="1403" actId="14100"/>
        <pc:sldMkLst>
          <pc:docMk/>
          <pc:sldMk cId="3679177683" sldId="340"/>
        </pc:sldMkLst>
        <pc:spChg chg="add mod">
          <ac:chgData name="Festus Elleh" userId="98a4a9df-c185-44d1-b8a9-be31fd73d2bc" providerId="ADAL" clId="{96C98193-645C-4DD3-A42B-FFA49DE3808A}" dt="2022-05-27T03:47:51.621" v="1402" actId="1076"/>
          <ac:spMkLst>
            <pc:docMk/>
            <pc:sldMk cId="3679177683" sldId="340"/>
            <ac:spMk id="3" creationId="{8A1818A9-419F-4C36-81BE-4430928F8B74}"/>
          </ac:spMkLst>
        </pc:spChg>
        <pc:picChg chg="add mod">
          <ac:chgData name="Festus Elleh" userId="98a4a9df-c185-44d1-b8a9-be31fd73d2bc" providerId="ADAL" clId="{96C98193-645C-4DD3-A42B-FFA49DE3808A}" dt="2022-05-27T03:47:57.877" v="1403" actId="14100"/>
          <ac:picMkLst>
            <pc:docMk/>
            <pc:sldMk cId="3679177683" sldId="340"/>
            <ac:picMk id="4" creationId="{6A9A2536-8ED2-4E39-818C-146AFDCD9DE3}"/>
          </ac:picMkLst>
        </pc:picChg>
      </pc:sldChg>
      <pc:sldChg chg="addSp modSp new mod modClrScheme chgLayout">
        <pc:chgData name="Festus Elleh" userId="98a4a9df-c185-44d1-b8a9-be31fd73d2bc" providerId="ADAL" clId="{96C98193-645C-4DD3-A42B-FFA49DE3808A}" dt="2022-05-27T03:51:24.703" v="1450" actId="14100"/>
        <pc:sldMkLst>
          <pc:docMk/>
          <pc:sldMk cId="2344730873" sldId="341"/>
        </pc:sldMkLst>
        <pc:spChg chg="add mod ord">
          <ac:chgData name="Festus Elleh" userId="98a4a9df-c185-44d1-b8a9-be31fd73d2bc" providerId="ADAL" clId="{96C98193-645C-4DD3-A42B-FFA49DE3808A}" dt="2022-05-27T03:51:10.751" v="1448" actId="14100"/>
          <ac:spMkLst>
            <pc:docMk/>
            <pc:sldMk cId="2344730873" sldId="341"/>
            <ac:spMk id="3" creationId="{0D1ED84C-BCD5-41C8-8B19-2B4B973BCA2B}"/>
          </ac:spMkLst>
        </pc:spChg>
        <pc:spChg chg="add mod">
          <ac:chgData name="Festus Elleh" userId="98a4a9df-c185-44d1-b8a9-be31fd73d2bc" providerId="ADAL" clId="{96C98193-645C-4DD3-A42B-FFA49DE3808A}" dt="2022-05-27T03:50:53.838" v="1445" actId="207"/>
          <ac:spMkLst>
            <pc:docMk/>
            <pc:sldMk cId="2344730873" sldId="341"/>
            <ac:spMk id="9" creationId="{C0D6BDB5-3F82-3F20-8CB9-D9E955AB5899}"/>
          </ac:spMkLst>
        </pc:spChg>
        <pc:picChg chg="add mod">
          <ac:chgData name="Festus Elleh" userId="98a4a9df-c185-44d1-b8a9-be31fd73d2bc" providerId="ADAL" clId="{96C98193-645C-4DD3-A42B-FFA49DE3808A}" dt="2022-05-27T03:51:24.703" v="1450" actId="14100"/>
          <ac:picMkLst>
            <pc:docMk/>
            <pc:sldMk cId="2344730873" sldId="341"/>
            <ac:picMk id="4" creationId="{51CC7F14-6B5B-4B17-B2DA-3320DF9327C7}"/>
          </ac:picMkLst>
        </pc:picChg>
      </pc:sldChg>
    </pc:docChg>
  </pc:docChgLst>
  <pc:docChgLst>
    <pc:chgData name="Festus Elleh" userId="98a4a9df-c185-44d1-b8a9-be31fd73d2bc" providerId="ADAL" clId="{9B26C814-FEF1-44EA-9989-B67D7DEE8E5F}"/>
    <pc:docChg chg="undo custSel modSld">
      <pc:chgData name="Festus Elleh" userId="98a4a9df-c185-44d1-b8a9-be31fd73d2bc" providerId="ADAL" clId="{9B26C814-FEF1-44EA-9989-B67D7DEE8E5F}" dt="2022-08-02T21:53:47.789" v="105" actId="6549"/>
      <pc:docMkLst>
        <pc:docMk/>
      </pc:docMkLst>
      <pc:sldChg chg="addSp delSp modSp mod">
        <pc:chgData name="Festus Elleh" userId="98a4a9df-c185-44d1-b8a9-be31fd73d2bc" providerId="ADAL" clId="{9B26C814-FEF1-44EA-9989-B67D7DEE8E5F}" dt="2022-08-02T21:47:38.884" v="103" actId="1076"/>
        <pc:sldMkLst>
          <pc:docMk/>
          <pc:sldMk cId="277300567" sldId="291"/>
        </pc:sldMkLst>
        <pc:spChg chg="mod">
          <ac:chgData name="Festus Elleh" userId="98a4a9df-c185-44d1-b8a9-be31fd73d2bc" providerId="ADAL" clId="{9B26C814-FEF1-44EA-9989-B67D7DEE8E5F}" dt="2022-08-02T21:47:38.884" v="103" actId="1076"/>
          <ac:spMkLst>
            <pc:docMk/>
            <pc:sldMk cId="277300567" sldId="291"/>
            <ac:spMk id="2" creationId="{D49C97B1-F677-4C82-9865-227A9B7D2400}"/>
          </ac:spMkLst>
        </pc:spChg>
        <pc:graphicFrameChg chg="add del mod">
          <ac:chgData name="Festus Elleh" userId="98a4a9df-c185-44d1-b8a9-be31fd73d2bc" providerId="ADAL" clId="{9B26C814-FEF1-44EA-9989-B67D7DEE8E5F}" dt="2022-08-02T21:47:07.651" v="101" actId="1076"/>
          <ac:graphicFrameMkLst>
            <pc:docMk/>
            <pc:sldMk cId="277300567" sldId="291"/>
            <ac:graphicFrameMk id="5" creationId="{A1342CC9-B5BC-4EE6-A03F-6501ED7CC4CC}"/>
          </ac:graphicFrameMkLst>
        </pc:graphicFrameChg>
        <pc:picChg chg="mod">
          <ac:chgData name="Festus Elleh" userId="98a4a9df-c185-44d1-b8a9-be31fd73d2bc" providerId="ADAL" clId="{9B26C814-FEF1-44EA-9989-B67D7DEE8E5F}" dt="2022-08-02T21:47:16.988" v="102" actId="1076"/>
          <ac:picMkLst>
            <pc:docMk/>
            <pc:sldMk cId="277300567" sldId="291"/>
            <ac:picMk id="6" creationId="{FDC0A5F4-FE96-4D3A-A9D6-A76F32BA6429}"/>
          </ac:picMkLst>
        </pc:picChg>
      </pc:sldChg>
      <pc:sldChg chg="modSp mod">
        <pc:chgData name="Festus Elleh" userId="98a4a9df-c185-44d1-b8a9-be31fd73d2bc" providerId="ADAL" clId="{9B26C814-FEF1-44EA-9989-B67D7DEE8E5F}" dt="2022-08-02T21:53:47.789" v="105" actId="6549"/>
        <pc:sldMkLst>
          <pc:docMk/>
          <pc:sldMk cId="1685624009" sldId="318"/>
        </pc:sldMkLst>
        <pc:graphicFrameChg chg="modGraphic">
          <ac:chgData name="Festus Elleh" userId="98a4a9df-c185-44d1-b8a9-be31fd73d2bc" providerId="ADAL" clId="{9B26C814-FEF1-44EA-9989-B67D7DEE8E5F}" dt="2022-08-02T21:53:47.789" v="105" actId="6549"/>
          <ac:graphicFrameMkLst>
            <pc:docMk/>
            <pc:sldMk cId="1685624009" sldId="318"/>
            <ac:graphicFrameMk id="5" creationId="{3AAEB61A-5201-4FBD-B0FD-7CD5F10FB85B}"/>
          </ac:graphicFrameMkLst>
        </pc:graphicFrameChg>
      </pc:sldChg>
      <pc:sldChg chg="modSp mod">
        <pc:chgData name="Festus Elleh" userId="98a4a9df-c185-44d1-b8a9-be31fd73d2bc" providerId="ADAL" clId="{9B26C814-FEF1-44EA-9989-B67D7DEE8E5F}" dt="2022-07-05T22:41:53.341" v="6" actId="1076"/>
        <pc:sldMkLst>
          <pc:docMk/>
          <pc:sldMk cId="2732606241" sldId="326"/>
        </pc:sldMkLst>
        <pc:spChg chg="mod">
          <ac:chgData name="Festus Elleh" userId="98a4a9df-c185-44d1-b8a9-be31fd73d2bc" providerId="ADAL" clId="{9B26C814-FEF1-44EA-9989-B67D7DEE8E5F}" dt="2022-07-05T22:41:53.341" v="6" actId="1076"/>
          <ac:spMkLst>
            <pc:docMk/>
            <pc:sldMk cId="2732606241" sldId="326"/>
            <ac:spMk id="3" creationId="{FD29E04C-F479-420C-A46D-87EB1EDA5F6F}"/>
          </ac:spMkLst>
        </pc:spChg>
      </pc:sldChg>
      <pc:sldChg chg="modSp mod">
        <pc:chgData name="Festus Elleh" userId="98a4a9df-c185-44d1-b8a9-be31fd73d2bc" providerId="ADAL" clId="{9B26C814-FEF1-44EA-9989-B67D7DEE8E5F}" dt="2022-07-05T21:40:16.025" v="4" actId="20577"/>
        <pc:sldMkLst>
          <pc:docMk/>
          <pc:sldMk cId="2658572526" sldId="334"/>
        </pc:sldMkLst>
        <pc:spChg chg="mod">
          <ac:chgData name="Festus Elleh" userId="98a4a9df-c185-44d1-b8a9-be31fd73d2bc" providerId="ADAL" clId="{9B26C814-FEF1-44EA-9989-B67D7DEE8E5F}" dt="2022-07-05T21:40:16.025" v="4" actId="20577"/>
          <ac:spMkLst>
            <pc:docMk/>
            <pc:sldMk cId="2658572526" sldId="334"/>
            <ac:spMk id="5" creationId="{714F9F9D-9174-4753-8576-D58F2892862D}"/>
          </ac:spMkLst>
        </pc:spChg>
      </pc:sldChg>
    </pc:docChg>
  </pc:docChgLst>
  <pc:docChgLst>
    <pc:chgData name="Festus Elleh" userId="98a4a9df-c185-44d1-b8a9-be31fd73d2bc" providerId="ADAL" clId="{69330435-2E5D-4DD8-A89D-A1B92B47533D}"/>
    <pc:docChg chg="undo custSel addSld modSld">
      <pc:chgData name="Festus Elleh" userId="98a4a9df-c185-44d1-b8a9-be31fd73d2bc" providerId="ADAL" clId="{69330435-2E5D-4DD8-A89D-A1B92B47533D}" dt="2022-03-06T21:30:02.921" v="513" actId="1076"/>
      <pc:docMkLst>
        <pc:docMk/>
      </pc:docMkLst>
      <pc:sldChg chg="addSp modSp new mod">
        <pc:chgData name="Festus Elleh" userId="98a4a9df-c185-44d1-b8a9-be31fd73d2bc" providerId="ADAL" clId="{69330435-2E5D-4DD8-A89D-A1B92B47533D}" dt="2022-03-06T20:52:17.505" v="79" actId="207"/>
        <pc:sldMkLst>
          <pc:docMk/>
          <pc:sldMk cId="2732606241" sldId="326"/>
        </pc:sldMkLst>
        <pc:spChg chg="add mod">
          <ac:chgData name="Festus Elleh" userId="98a4a9df-c185-44d1-b8a9-be31fd73d2bc" providerId="ADAL" clId="{69330435-2E5D-4DD8-A89D-A1B92B47533D}" dt="2022-03-06T20:52:17.505" v="79" actId="207"/>
          <ac:spMkLst>
            <pc:docMk/>
            <pc:sldMk cId="2732606241" sldId="326"/>
            <ac:spMk id="3" creationId="{FD29E04C-F479-420C-A46D-87EB1EDA5F6F}"/>
          </ac:spMkLst>
        </pc:spChg>
        <pc:spChg chg="add mod">
          <ac:chgData name="Festus Elleh" userId="98a4a9df-c185-44d1-b8a9-be31fd73d2bc" providerId="ADAL" clId="{69330435-2E5D-4DD8-A89D-A1B92B47533D}" dt="2022-03-06T20:49:08.524" v="11" actId="6549"/>
          <ac:spMkLst>
            <pc:docMk/>
            <pc:sldMk cId="2732606241" sldId="326"/>
            <ac:spMk id="5" creationId="{B0D7EE9D-CDAA-46EE-9BE9-1F5F322D0567}"/>
          </ac:spMkLst>
        </pc:spChg>
        <pc:spChg chg="add mod">
          <ac:chgData name="Festus Elleh" userId="98a4a9df-c185-44d1-b8a9-be31fd73d2bc" providerId="ADAL" clId="{69330435-2E5D-4DD8-A89D-A1B92B47533D}" dt="2022-03-06T20:51:05.743" v="58" actId="12"/>
          <ac:spMkLst>
            <pc:docMk/>
            <pc:sldMk cId="2732606241" sldId="326"/>
            <ac:spMk id="7" creationId="{7B559243-42BC-488A-88B9-BE681157AF09}"/>
          </ac:spMkLst>
        </pc:spChg>
      </pc:sldChg>
      <pc:sldChg chg="addSp delSp modSp new mod">
        <pc:chgData name="Festus Elleh" userId="98a4a9df-c185-44d1-b8a9-be31fd73d2bc" providerId="ADAL" clId="{69330435-2E5D-4DD8-A89D-A1B92B47533D}" dt="2022-03-06T21:24:07.426" v="448" actId="14100"/>
        <pc:sldMkLst>
          <pc:docMk/>
          <pc:sldMk cId="4233320455" sldId="327"/>
        </pc:sldMkLst>
        <pc:spChg chg="add del mod">
          <ac:chgData name="Festus Elleh" userId="98a4a9df-c185-44d1-b8a9-be31fd73d2bc" providerId="ADAL" clId="{69330435-2E5D-4DD8-A89D-A1B92B47533D}" dt="2022-03-06T21:13:28.278" v="379" actId="478"/>
          <ac:spMkLst>
            <pc:docMk/>
            <pc:sldMk cId="4233320455" sldId="327"/>
            <ac:spMk id="3" creationId="{AACDDC13-29E6-46DF-A528-C4F16D32FB9F}"/>
          </ac:spMkLst>
        </pc:spChg>
        <pc:spChg chg="add del mod">
          <ac:chgData name="Festus Elleh" userId="98a4a9df-c185-44d1-b8a9-be31fd73d2bc" providerId="ADAL" clId="{69330435-2E5D-4DD8-A89D-A1B92B47533D}" dt="2022-03-06T20:58:02.736" v="153" actId="478"/>
          <ac:spMkLst>
            <pc:docMk/>
            <pc:sldMk cId="4233320455" sldId="327"/>
            <ac:spMk id="5" creationId="{1DA3D445-5034-4A06-A4DE-7875AF29E486}"/>
          </ac:spMkLst>
        </pc:spChg>
        <pc:spChg chg="add del mod">
          <ac:chgData name="Festus Elleh" userId="98a4a9df-c185-44d1-b8a9-be31fd73d2bc" providerId="ADAL" clId="{69330435-2E5D-4DD8-A89D-A1B92B47533D}" dt="2022-03-06T20:58:07.199" v="155" actId="478"/>
          <ac:spMkLst>
            <pc:docMk/>
            <pc:sldMk cId="4233320455" sldId="327"/>
            <ac:spMk id="7" creationId="{A079F912-F768-42CB-BDEA-CBEFA8A184E3}"/>
          </ac:spMkLst>
        </pc:spChg>
        <pc:spChg chg="add mod">
          <ac:chgData name="Festus Elleh" userId="98a4a9df-c185-44d1-b8a9-be31fd73d2bc" providerId="ADAL" clId="{69330435-2E5D-4DD8-A89D-A1B92B47533D}" dt="2022-03-06T21:22:51.245" v="437" actId="1076"/>
          <ac:spMkLst>
            <pc:docMk/>
            <pc:sldMk cId="4233320455" sldId="327"/>
            <ac:spMk id="8" creationId="{2D991BB0-2CFC-40CE-9F21-16CC0FCDC00A}"/>
          </ac:spMkLst>
        </pc:spChg>
        <pc:spChg chg="add mod">
          <ac:chgData name="Festus Elleh" userId="98a4a9df-c185-44d1-b8a9-be31fd73d2bc" providerId="ADAL" clId="{69330435-2E5D-4DD8-A89D-A1B92B47533D}" dt="2022-03-06T21:13:29.224" v="380"/>
          <ac:spMkLst>
            <pc:docMk/>
            <pc:sldMk cId="4233320455" sldId="327"/>
            <ac:spMk id="11" creationId="{6357F0D2-5E30-4191-B659-21099CAEAFFC}"/>
          </ac:spMkLst>
        </pc:spChg>
        <pc:graphicFrameChg chg="add del mod">
          <ac:chgData name="Festus Elleh" userId="98a4a9df-c185-44d1-b8a9-be31fd73d2bc" providerId="ADAL" clId="{69330435-2E5D-4DD8-A89D-A1B92B47533D}" dt="2022-03-06T20:58:52.895" v="157"/>
          <ac:graphicFrameMkLst>
            <pc:docMk/>
            <pc:sldMk cId="4233320455" sldId="327"/>
            <ac:graphicFrameMk id="9" creationId="{85455BA7-1030-40A4-B5A4-9DB3130F400C}"/>
          </ac:graphicFrameMkLst>
        </pc:graphicFrameChg>
        <pc:graphicFrameChg chg="add mod modGraphic">
          <ac:chgData name="Festus Elleh" userId="98a4a9df-c185-44d1-b8a9-be31fd73d2bc" providerId="ADAL" clId="{69330435-2E5D-4DD8-A89D-A1B92B47533D}" dt="2022-03-06T21:22:47.545" v="436" actId="1076"/>
          <ac:graphicFrameMkLst>
            <pc:docMk/>
            <pc:sldMk cId="4233320455" sldId="327"/>
            <ac:graphicFrameMk id="10" creationId="{E5F7C7D8-2AF9-4060-A94A-ABEFF4235401}"/>
          </ac:graphicFrameMkLst>
        </pc:graphicFrameChg>
        <pc:picChg chg="add mod">
          <ac:chgData name="Festus Elleh" userId="98a4a9df-c185-44d1-b8a9-be31fd73d2bc" providerId="ADAL" clId="{69330435-2E5D-4DD8-A89D-A1B92B47533D}" dt="2022-03-06T21:24:07.426" v="448" actId="14100"/>
          <ac:picMkLst>
            <pc:docMk/>
            <pc:sldMk cId="4233320455" sldId="327"/>
            <ac:picMk id="13" creationId="{4C991602-D2AC-4096-98D1-E5F4EB9B011F}"/>
          </ac:picMkLst>
        </pc:picChg>
      </pc:sldChg>
      <pc:sldChg chg="addSp modSp new mod">
        <pc:chgData name="Festus Elleh" userId="98a4a9df-c185-44d1-b8a9-be31fd73d2bc" providerId="ADAL" clId="{69330435-2E5D-4DD8-A89D-A1B92B47533D}" dt="2022-03-06T21:30:02.921" v="513" actId="1076"/>
        <pc:sldMkLst>
          <pc:docMk/>
          <pc:sldMk cId="381099272" sldId="328"/>
        </pc:sldMkLst>
        <pc:spChg chg="add mod">
          <ac:chgData name="Festus Elleh" userId="98a4a9df-c185-44d1-b8a9-be31fd73d2bc" providerId="ADAL" clId="{69330435-2E5D-4DD8-A89D-A1B92B47533D}" dt="2022-03-06T21:25:12.796" v="449"/>
          <ac:spMkLst>
            <pc:docMk/>
            <pc:sldMk cId="381099272" sldId="328"/>
            <ac:spMk id="2" creationId="{8062B10F-FF06-4755-B040-BEAAAFCDF362}"/>
          </ac:spMkLst>
        </pc:spChg>
        <pc:spChg chg="add mod">
          <ac:chgData name="Festus Elleh" userId="98a4a9df-c185-44d1-b8a9-be31fd73d2bc" providerId="ADAL" clId="{69330435-2E5D-4DD8-A89D-A1B92B47533D}" dt="2022-03-06T21:25:43.557" v="493" actId="20577"/>
          <ac:spMkLst>
            <pc:docMk/>
            <pc:sldMk cId="381099272" sldId="328"/>
            <ac:spMk id="3" creationId="{4E30EE24-782F-48DE-B7DD-C2A90CAD1BDC}"/>
          </ac:spMkLst>
        </pc:spChg>
        <pc:spChg chg="add mod">
          <ac:chgData name="Festus Elleh" userId="98a4a9df-c185-44d1-b8a9-be31fd73d2bc" providerId="ADAL" clId="{69330435-2E5D-4DD8-A89D-A1B92B47533D}" dt="2022-03-06T21:28:39.893" v="503" actId="1076"/>
          <ac:spMkLst>
            <pc:docMk/>
            <pc:sldMk cId="381099272" sldId="328"/>
            <ac:spMk id="5" creationId="{CD9C22F7-8087-4990-B756-8152ED0C9BDF}"/>
          </ac:spMkLst>
        </pc:spChg>
        <pc:picChg chg="add mod">
          <ac:chgData name="Festus Elleh" userId="98a4a9df-c185-44d1-b8a9-be31fd73d2bc" providerId="ADAL" clId="{69330435-2E5D-4DD8-A89D-A1B92B47533D}" dt="2022-03-06T21:30:02.921" v="513" actId="1076"/>
          <ac:picMkLst>
            <pc:docMk/>
            <pc:sldMk cId="381099272" sldId="328"/>
            <ac:picMk id="7" creationId="{EE7EFA89-1B1D-4A34-855D-13B684BC2CCB}"/>
          </ac:picMkLst>
        </pc:picChg>
        <pc:picChg chg="add mod">
          <ac:chgData name="Festus Elleh" userId="98a4a9df-c185-44d1-b8a9-be31fd73d2bc" providerId="ADAL" clId="{69330435-2E5D-4DD8-A89D-A1B92B47533D}" dt="2022-03-06T21:29:41.485" v="511" actId="14100"/>
          <ac:picMkLst>
            <pc:docMk/>
            <pc:sldMk cId="381099272" sldId="328"/>
            <ac:picMk id="9" creationId="{C9ACDFCA-5A51-4132-9121-F7A4840A954E}"/>
          </ac:picMkLst>
        </pc:picChg>
      </pc:sldChg>
      <pc:sldChg chg="addSp delSp modSp add mod">
        <pc:chgData name="Festus Elleh" userId="98a4a9df-c185-44d1-b8a9-be31fd73d2bc" providerId="ADAL" clId="{69330435-2E5D-4DD8-A89D-A1B92B47533D}" dt="2022-03-06T21:06:40.689" v="325" actId="14100"/>
        <pc:sldMkLst>
          <pc:docMk/>
          <pc:sldMk cId="115616382" sldId="329"/>
        </pc:sldMkLst>
        <pc:spChg chg="mod">
          <ac:chgData name="Festus Elleh" userId="98a4a9df-c185-44d1-b8a9-be31fd73d2bc" providerId="ADAL" clId="{69330435-2E5D-4DD8-A89D-A1B92B47533D}" dt="2022-03-06T21:05:48.015" v="316" actId="1076"/>
          <ac:spMkLst>
            <pc:docMk/>
            <pc:sldMk cId="115616382" sldId="329"/>
            <ac:spMk id="3" creationId="{AACDDC13-29E6-46DF-A528-C4F16D32FB9F}"/>
          </ac:spMkLst>
        </pc:spChg>
        <pc:spChg chg="mod">
          <ac:chgData name="Festus Elleh" userId="98a4a9df-c185-44d1-b8a9-be31fd73d2bc" providerId="ADAL" clId="{69330435-2E5D-4DD8-A89D-A1B92B47533D}" dt="2022-03-06T21:06:00.500" v="318" actId="14100"/>
          <ac:spMkLst>
            <pc:docMk/>
            <pc:sldMk cId="115616382" sldId="329"/>
            <ac:spMk id="5" creationId="{1DA3D445-5034-4A06-A4DE-7875AF29E486}"/>
          </ac:spMkLst>
        </pc:spChg>
        <pc:spChg chg="mod">
          <ac:chgData name="Festus Elleh" userId="98a4a9df-c185-44d1-b8a9-be31fd73d2bc" providerId="ADAL" clId="{69330435-2E5D-4DD8-A89D-A1B92B47533D}" dt="2022-03-06T21:06:11.898" v="319" actId="1076"/>
          <ac:spMkLst>
            <pc:docMk/>
            <pc:sldMk cId="115616382" sldId="329"/>
            <ac:spMk id="7" creationId="{A079F912-F768-42CB-BDEA-CBEFA8A184E3}"/>
          </ac:spMkLst>
        </pc:spChg>
        <pc:spChg chg="del">
          <ac:chgData name="Festus Elleh" userId="98a4a9df-c185-44d1-b8a9-be31fd73d2bc" providerId="ADAL" clId="{69330435-2E5D-4DD8-A89D-A1B92B47533D}" dt="2022-03-06T20:57:49.066" v="150" actId="478"/>
          <ac:spMkLst>
            <pc:docMk/>
            <pc:sldMk cId="115616382" sldId="329"/>
            <ac:spMk id="8" creationId="{2D991BB0-2CFC-40CE-9F21-16CC0FCDC00A}"/>
          </ac:spMkLst>
        </pc:spChg>
        <pc:spChg chg="add mod">
          <ac:chgData name="Festus Elleh" userId="98a4a9df-c185-44d1-b8a9-be31fd73d2bc" providerId="ADAL" clId="{69330435-2E5D-4DD8-A89D-A1B92B47533D}" dt="2022-03-06T21:06:31.356" v="323" actId="14100"/>
          <ac:spMkLst>
            <pc:docMk/>
            <pc:sldMk cId="115616382" sldId="329"/>
            <ac:spMk id="9" creationId="{EF2BB4B5-DF7F-409D-AF5E-45F1C5BC5F2F}"/>
          </ac:spMkLst>
        </pc:spChg>
        <pc:picChg chg="add mod">
          <ac:chgData name="Festus Elleh" userId="98a4a9df-c185-44d1-b8a9-be31fd73d2bc" providerId="ADAL" clId="{69330435-2E5D-4DD8-A89D-A1B92B47533D}" dt="2022-03-06T21:06:22.929" v="321" actId="14100"/>
          <ac:picMkLst>
            <pc:docMk/>
            <pc:sldMk cId="115616382" sldId="329"/>
            <ac:picMk id="4" creationId="{686A0EE1-AC03-4873-8FBB-379A7698CA0E}"/>
          </ac:picMkLst>
        </pc:picChg>
        <pc:picChg chg="add mod">
          <ac:chgData name="Festus Elleh" userId="98a4a9df-c185-44d1-b8a9-be31fd73d2bc" providerId="ADAL" clId="{69330435-2E5D-4DD8-A89D-A1B92B47533D}" dt="2022-03-06T21:06:40.689" v="325" actId="14100"/>
          <ac:picMkLst>
            <pc:docMk/>
            <pc:sldMk cId="115616382" sldId="329"/>
            <ac:picMk id="11" creationId="{3E9205E1-463D-4DB3-B837-EA83B9CFE0F7}"/>
          </ac:picMkLst>
        </pc:picChg>
      </pc:sldChg>
      <pc:sldChg chg="addSp delSp modSp add mod">
        <pc:chgData name="Festus Elleh" userId="98a4a9df-c185-44d1-b8a9-be31fd73d2bc" providerId="ADAL" clId="{69330435-2E5D-4DD8-A89D-A1B92B47533D}" dt="2022-03-06T21:22:14.168" v="434" actId="14100"/>
        <pc:sldMkLst>
          <pc:docMk/>
          <pc:sldMk cId="4135624201" sldId="330"/>
        </pc:sldMkLst>
        <pc:spChg chg="del">
          <ac:chgData name="Festus Elleh" userId="98a4a9df-c185-44d1-b8a9-be31fd73d2bc" providerId="ADAL" clId="{69330435-2E5D-4DD8-A89D-A1B92B47533D}" dt="2022-03-06T21:13:21.405" v="377" actId="478"/>
          <ac:spMkLst>
            <pc:docMk/>
            <pc:sldMk cId="4135624201" sldId="330"/>
            <ac:spMk id="3" creationId="{AACDDC13-29E6-46DF-A528-C4F16D32FB9F}"/>
          </ac:spMkLst>
        </pc:spChg>
        <pc:spChg chg="add mod">
          <ac:chgData name="Festus Elleh" userId="98a4a9df-c185-44d1-b8a9-be31fd73d2bc" providerId="ADAL" clId="{69330435-2E5D-4DD8-A89D-A1B92B47533D}" dt="2022-03-06T21:13:22.512" v="378"/>
          <ac:spMkLst>
            <pc:docMk/>
            <pc:sldMk cId="4135624201" sldId="330"/>
            <ac:spMk id="5" creationId="{F937703C-EE8E-4210-B69E-2322AAADCA8F}"/>
          </ac:spMkLst>
        </pc:spChg>
        <pc:spChg chg="add mod">
          <ac:chgData name="Festus Elleh" userId="98a4a9df-c185-44d1-b8a9-be31fd73d2bc" providerId="ADAL" clId="{69330435-2E5D-4DD8-A89D-A1B92B47533D}" dt="2022-03-06T21:19:23.991" v="408" actId="255"/>
          <ac:spMkLst>
            <pc:docMk/>
            <pc:sldMk cId="4135624201" sldId="330"/>
            <ac:spMk id="7" creationId="{E13B8D24-E812-41A4-B08D-A734F5767CA8}"/>
          </ac:spMkLst>
        </pc:spChg>
        <pc:spChg chg="mod">
          <ac:chgData name="Festus Elleh" userId="98a4a9df-c185-44d1-b8a9-be31fd73d2bc" providerId="ADAL" clId="{69330435-2E5D-4DD8-A89D-A1B92B47533D}" dt="2022-03-06T21:18:24.034" v="401" actId="14100"/>
          <ac:spMkLst>
            <pc:docMk/>
            <pc:sldMk cId="4135624201" sldId="330"/>
            <ac:spMk id="8" creationId="{2D991BB0-2CFC-40CE-9F21-16CC0FCDC00A}"/>
          </ac:spMkLst>
        </pc:spChg>
        <pc:spChg chg="add mod">
          <ac:chgData name="Festus Elleh" userId="98a4a9df-c185-44d1-b8a9-be31fd73d2bc" providerId="ADAL" clId="{69330435-2E5D-4DD8-A89D-A1B92B47533D}" dt="2022-03-06T21:21:05.137" v="429" actId="20577"/>
          <ac:spMkLst>
            <pc:docMk/>
            <pc:sldMk cId="4135624201" sldId="330"/>
            <ac:spMk id="13" creationId="{542E54B1-B4DF-474E-88F5-DD6EBE9E19A1}"/>
          </ac:spMkLst>
        </pc:spChg>
        <pc:graphicFrameChg chg="del">
          <ac:chgData name="Festus Elleh" userId="98a4a9df-c185-44d1-b8a9-be31fd73d2bc" providerId="ADAL" clId="{69330435-2E5D-4DD8-A89D-A1B92B47533D}" dt="2022-03-06T21:00:50.492" v="277" actId="478"/>
          <ac:graphicFrameMkLst>
            <pc:docMk/>
            <pc:sldMk cId="4135624201" sldId="330"/>
            <ac:graphicFrameMk id="10" creationId="{E5F7C7D8-2AF9-4060-A94A-ABEFF4235401}"/>
          </ac:graphicFrameMkLst>
        </pc:graphicFrameChg>
        <pc:picChg chg="add del mod">
          <ac:chgData name="Festus Elleh" userId="98a4a9df-c185-44d1-b8a9-be31fd73d2bc" providerId="ADAL" clId="{69330435-2E5D-4DD8-A89D-A1B92B47533D}" dt="2022-03-06T21:18:04.311" v="393" actId="478"/>
          <ac:picMkLst>
            <pc:docMk/>
            <pc:sldMk cId="4135624201" sldId="330"/>
            <ac:picMk id="6" creationId="{75F78B80-94D3-41E6-B482-10C0EF12B1A9}"/>
          </ac:picMkLst>
        </pc:picChg>
        <pc:picChg chg="add mod">
          <ac:chgData name="Festus Elleh" userId="98a4a9df-c185-44d1-b8a9-be31fd73d2bc" providerId="ADAL" clId="{69330435-2E5D-4DD8-A89D-A1B92B47533D}" dt="2022-03-06T21:18:35.320" v="403" actId="1076"/>
          <ac:picMkLst>
            <pc:docMk/>
            <pc:sldMk cId="4135624201" sldId="330"/>
            <ac:picMk id="11" creationId="{60448A22-93BF-48E9-B0AA-57B8A73935E4}"/>
          </ac:picMkLst>
        </pc:picChg>
        <pc:picChg chg="add mod">
          <ac:chgData name="Festus Elleh" userId="98a4a9df-c185-44d1-b8a9-be31fd73d2bc" providerId="ADAL" clId="{69330435-2E5D-4DD8-A89D-A1B92B47533D}" dt="2022-03-06T21:22:14.168" v="434" actId="14100"/>
          <ac:picMkLst>
            <pc:docMk/>
            <pc:sldMk cId="4135624201" sldId="330"/>
            <ac:picMk id="15" creationId="{610D6A2E-635E-41EC-AF38-130DC0174E36}"/>
          </ac:picMkLst>
        </pc:picChg>
      </pc:sldChg>
      <pc:sldChg chg="addSp delSp modSp add mod">
        <pc:chgData name="Festus Elleh" userId="98a4a9df-c185-44d1-b8a9-be31fd73d2bc" providerId="ADAL" clId="{69330435-2E5D-4DD8-A89D-A1B92B47533D}" dt="2022-03-06T21:11:58.649" v="370" actId="1076"/>
        <pc:sldMkLst>
          <pc:docMk/>
          <pc:sldMk cId="3890872501" sldId="331"/>
        </pc:sldMkLst>
        <pc:spChg chg="del mod">
          <ac:chgData name="Festus Elleh" userId="98a4a9df-c185-44d1-b8a9-be31fd73d2bc" providerId="ADAL" clId="{69330435-2E5D-4DD8-A89D-A1B92B47533D}" dt="2022-03-06T21:07:43.247" v="335" actId="478"/>
          <ac:spMkLst>
            <pc:docMk/>
            <pc:sldMk cId="3890872501" sldId="331"/>
            <ac:spMk id="3" creationId="{AACDDC13-29E6-46DF-A528-C4F16D32FB9F}"/>
          </ac:spMkLst>
        </pc:spChg>
        <pc:spChg chg="mod">
          <ac:chgData name="Festus Elleh" userId="98a4a9df-c185-44d1-b8a9-be31fd73d2bc" providerId="ADAL" clId="{69330435-2E5D-4DD8-A89D-A1B92B47533D}" dt="2022-03-06T21:07:49.468" v="337" actId="1076"/>
          <ac:spMkLst>
            <pc:docMk/>
            <pc:sldMk cId="3890872501" sldId="331"/>
            <ac:spMk id="5" creationId="{1DA3D445-5034-4A06-A4DE-7875AF29E486}"/>
          </ac:spMkLst>
        </pc:spChg>
        <pc:spChg chg="add mod">
          <ac:chgData name="Festus Elleh" userId="98a4a9df-c185-44d1-b8a9-be31fd73d2bc" providerId="ADAL" clId="{69330435-2E5D-4DD8-A89D-A1B92B47533D}" dt="2022-03-06T21:11:58.649" v="370" actId="1076"/>
          <ac:spMkLst>
            <pc:docMk/>
            <pc:sldMk cId="3890872501" sldId="331"/>
            <ac:spMk id="6" creationId="{7030E698-E42A-49D3-9C76-5D65E81538BF}"/>
          </ac:spMkLst>
        </pc:spChg>
        <pc:spChg chg="mod">
          <ac:chgData name="Festus Elleh" userId="98a4a9df-c185-44d1-b8a9-be31fd73d2bc" providerId="ADAL" clId="{69330435-2E5D-4DD8-A89D-A1B92B47533D}" dt="2022-03-06T21:11:45.176" v="369" actId="14100"/>
          <ac:spMkLst>
            <pc:docMk/>
            <pc:sldMk cId="3890872501" sldId="331"/>
            <ac:spMk id="7" creationId="{A079F912-F768-42CB-BDEA-CBEFA8A184E3}"/>
          </ac:spMkLst>
        </pc:spChg>
        <pc:spChg chg="add mod">
          <ac:chgData name="Festus Elleh" userId="98a4a9df-c185-44d1-b8a9-be31fd73d2bc" providerId="ADAL" clId="{69330435-2E5D-4DD8-A89D-A1B92B47533D}" dt="2022-03-06T21:07:44.129" v="336"/>
          <ac:spMkLst>
            <pc:docMk/>
            <pc:sldMk cId="3890872501" sldId="331"/>
            <ac:spMk id="8" creationId="{53B0DADE-D910-4DD1-8FCC-E245ADB2C988}"/>
          </ac:spMkLst>
        </pc:spChg>
        <pc:picChg chg="add mod">
          <ac:chgData name="Festus Elleh" userId="98a4a9df-c185-44d1-b8a9-be31fd73d2bc" providerId="ADAL" clId="{69330435-2E5D-4DD8-A89D-A1B92B47533D}" dt="2022-03-06T21:11:35.854" v="368" actId="14100"/>
          <ac:picMkLst>
            <pc:docMk/>
            <pc:sldMk cId="3890872501" sldId="331"/>
            <ac:picMk id="9" creationId="{440E7B6A-53DC-45B4-8965-D1D024280FBC}"/>
          </ac:picMkLst>
        </pc:picChg>
        <pc:picChg chg="add mod">
          <ac:chgData name="Festus Elleh" userId="98a4a9df-c185-44d1-b8a9-be31fd73d2bc" providerId="ADAL" clId="{69330435-2E5D-4DD8-A89D-A1B92B47533D}" dt="2022-03-06T21:11:27.301" v="365" actId="14100"/>
          <ac:picMkLst>
            <pc:docMk/>
            <pc:sldMk cId="3890872501" sldId="331"/>
            <ac:picMk id="11" creationId="{818720D9-56E6-4E74-8B27-8962C5C0436D}"/>
          </ac:picMkLst>
        </pc:picChg>
      </pc:sldChg>
    </pc:docChg>
  </pc:docChgLst>
  <pc:docChgLst>
    <pc:chgData name="Festus Elleh" userId="98a4a9df-c185-44d1-b8a9-be31fd73d2bc" providerId="ADAL" clId="{9F82277E-0D9E-4BEA-BC00-87F16A7378DE}"/>
    <pc:docChg chg="undo custSel modSld">
      <pc:chgData name="Festus Elleh" userId="98a4a9df-c185-44d1-b8a9-be31fd73d2bc" providerId="ADAL" clId="{9F82277E-0D9E-4BEA-BC00-87F16A7378DE}" dt="2023-06-15T19:00:22.036" v="286" actId="1076"/>
      <pc:docMkLst>
        <pc:docMk/>
      </pc:docMkLst>
      <pc:sldChg chg="modSp mod">
        <pc:chgData name="Festus Elleh" userId="98a4a9df-c185-44d1-b8a9-be31fd73d2bc" providerId="ADAL" clId="{9F82277E-0D9E-4BEA-BC00-87F16A7378DE}" dt="2023-06-14T16:05:24.736" v="27" actId="12"/>
        <pc:sldMkLst>
          <pc:docMk/>
          <pc:sldMk cId="1685624009" sldId="318"/>
        </pc:sldMkLst>
        <pc:graphicFrameChg chg="modGraphic">
          <ac:chgData name="Festus Elleh" userId="98a4a9df-c185-44d1-b8a9-be31fd73d2bc" providerId="ADAL" clId="{9F82277E-0D9E-4BEA-BC00-87F16A7378DE}" dt="2023-06-14T16:05:24.736" v="27" actId="12"/>
          <ac:graphicFrameMkLst>
            <pc:docMk/>
            <pc:sldMk cId="1685624009" sldId="318"/>
            <ac:graphicFrameMk id="5" creationId="{3AAEB61A-5201-4FBD-B0FD-7CD5F10FB85B}"/>
          </ac:graphicFrameMkLst>
        </pc:graphicFrameChg>
      </pc:sldChg>
      <pc:sldChg chg="modSp mod">
        <pc:chgData name="Festus Elleh" userId="98a4a9df-c185-44d1-b8a9-be31fd73d2bc" providerId="ADAL" clId="{9F82277E-0D9E-4BEA-BC00-87F16A7378DE}" dt="2023-06-14T16:09:09.135" v="47" actId="20577"/>
        <pc:sldMkLst>
          <pc:docMk/>
          <pc:sldMk cId="4253937167" sldId="320"/>
        </pc:sldMkLst>
        <pc:graphicFrameChg chg="modGraphic">
          <ac:chgData name="Festus Elleh" userId="98a4a9df-c185-44d1-b8a9-be31fd73d2bc" providerId="ADAL" clId="{9F82277E-0D9E-4BEA-BC00-87F16A7378DE}" dt="2023-06-14T16:09:09.135" v="47"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9F82277E-0D9E-4BEA-BC00-87F16A7378DE}" dt="2023-06-14T16:19:27.085" v="176" actId="20577"/>
        <pc:sldMkLst>
          <pc:docMk/>
          <pc:sldMk cId="1918272485" sldId="321"/>
        </pc:sldMkLst>
        <pc:graphicFrameChg chg="mod modGraphic">
          <ac:chgData name="Festus Elleh" userId="98a4a9df-c185-44d1-b8a9-be31fd73d2bc" providerId="ADAL" clId="{9F82277E-0D9E-4BEA-BC00-87F16A7378DE}" dt="2023-06-14T16:19:27.085" v="176"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9F82277E-0D9E-4BEA-BC00-87F16A7378DE}" dt="2023-06-14T16:12:13.954" v="51" actId="20577"/>
        <pc:sldMkLst>
          <pc:docMk/>
          <pc:sldMk cId="4095536660" sldId="323"/>
        </pc:sldMkLst>
        <pc:graphicFrameChg chg="mod modGraphic">
          <ac:chgData name="Festus Elleh" userId="98a4a9df-c185-44d1-b8a9-be31fd73d2bc" providerId="ADAL" clId="{9F82277E-0D9E-4BEA-BC00-87F16A7378DE}" dt="2023-06-14T16:12:13.954" v="51" actId="20577"/>
          <ac:graphicFrameMkLst>
            <pc:docMk/>
            <pc:sldMk cId="4095536660" sldId="323"/>
            <ac:graphicFrameMk id="5" creationId="{3AAEB61A-5201-4FBD-B0FD-7CD5F10FB85B}"/>
          </ac:graphicFrameMkLst>
        </pc:graphicFrameChg>
      </pc:sldChg>
      <pc:sldChg chg="modSp mod">
        <pc:chgData name="Festus Elleh" userId="98a4a9df-c185-44d1-b8a9-be31fd73d2bc" providerId="ADAL" clId="{9F82277E-0D9E-4BEA-BC00-87F16A7378DE}" dt="2023-06-14T16:13:06.806" v="61" actId="20577"/>
        <pc:sldMkLst>
          <pc:docMk/>
          <pc:sldMk cId="393924666" sldId="324"/>
        </pc:sldMkLst>
        <pc:graphicFrameChg chg="modGraphic">
          <ac:chgData name="Festus Elleh" userId="98a4a9df-c185-44d1-b8a9-be31fd73d2bc" providerId="ADAL" clId="{9F82277E-0D9E-4BEA-BC00-87F16A7378DE}" dt="2023-06-14T16:13:06.806" v="61" actId="20577"/>
          <ac:graphicFrameMkLst>
            <pc:docMk/>
            <pc:sldMk cId="393924666" sldId="324"/>
            <ac:graphicFrameMk id="5" creationId="{3AAEB61A-5201-4FBD-B0FD-7CD5F10FB85B}"/>
          </ac:graphicFrameMkLst>
        </pc:graphicFrameChg>
      </pc:sldChg>
      <pc:sldChg chg="modSp mod">
        <pc:chgData name="Festus Elleh" userId="98a4a9df-c185-44d1-b8a9-be31fd73d2bc" providerId="ADAL" clId="{9F82277E-0D9E-4BEA-BC00-87F16A7378DE}" dt="2023-06-15T19:00:22.036" v="286" actId="1076"/>
        <pc:sldMkLst>
          <pc:docMk/>
          <pc:sldMk cId="115616382" sldId="329"/>
        </pc:sldMkLst>
        <pc:spChg chg="mod">
          <ac:chgData name="Festus Elleh" userId="98a4a9df-c185-44d1-b8a9-be31fd73d2bc" providerId="ADAL" clId="{9F82277E-0D9E-4BEA-BC00-87F16A7378DE}" dt="2023-06-08T21:00:13.771" v="20" actId="113"/>
          <ac:spMkLst>
            <pc:docMk/>
            <pc:sldMk cId="115616382" sldId="329"/>
            <ac:spMk id="7" creationId="{A079F912-F768-42CB-BDEA-CBEFA8A184E3}"/>
          </ac:spMkLst>
        </pc:spChg>
        <pc:spChg chg="mod">
          <ac:chgData name="Festus Elleh" userId="98a4a9df-c185-44d1-b8a9-be31fd73d2bc" providerId="ADAL" clId="{9F82277E-0D9E-4BEA-BC00-87F16A7378DE}" dt="2023-06-08T21:00:29.989" v="22" actId="207"/>
          <ac:spMkLst>
            <pc:docMk/>
            <pc:sldMk cId="115616382" sldId="329"/>
            <ac:spMk id="9" creationId="{EF2BB4B5-DF7F-409D-AF5E-45F1C5BC5F2F}"/>
          </ac:spMkLst>
        </pc:spChg>
        <pc:picChg chg="mod">
          <ac:chgData name="Festus Elleh" userId="98a4a9df-c185-44d1-b8a9-be31fd73d2bc" providerId="ADAL" clId="{9F82277E-0D9E-4BEA-BC00-87F16A7378DE}" dt="2023-06-15T19:00:22.036" v="286" actId="1076"/>
          <ac:picMkLst>
            <pc:docMk/>
            <pc:sldMk cId="115616382" sldId="329"/>
            <ac:picMk id="4" creationId="{686A0EE1-AC03-4873-8FBB-379A7698CA0E}"/>
          </ac:picMkLst>
        </pc:picChg>
      </pc:sldChg>
      <pc:sldChg chg="modSp mod">
        <pc:chgData name="Festus Elleh" userId="98a4a9df-c185-44d1-b8a9-be31fd73d2bc" providerId="ADAL" clId="{9F82277E-0D9E-4BEA-BC00-87F16A7378DE}" dt="2023-06-15T18:52:15.084" v="284" actId="207"/>
        <pc:sldMkLst>
          <pc:docMk/>
          <pc:sldMk cId="3890872501" sldId="331"/>
        </pc:sldMkLst>
        <pc:spChg chg="mod">
          <ac:chgData name="Festus Elleh" userId="98a4a9df-c185-44d1-b8a9-be31fd73d2bc" providerId="ADAL" clId="{9F82277E-0D9E-4BEA-BC00-87F16A7378DE}" dt="2023-06-15T18:52:15.084" v="284" actId="207"/>
          <ac:spMkLst>
            <pc:docMk/>
            <pc:sldMk cId="3890872501" sldId="331"/>
            <ac:spMk id="6" creationId="{7030E698-E42A-49D3-9C76-5D65E81538BF}"/>
          </ac:spMkLst>
        </pc:spChg>
      </pc:sldChg>
      <pc:sldChg chg="modSp mod">
        <pc:chgData name="Festus Elleh" userId="98a4a9df-c185-44d1-b8a9-be31fd73d2bc" providerId="ADAL" clId="{9F82277E-0D9E-4BEA-BC00-87F16A7378DE}" dt="2023-06-14T16:22:47.552" v="283" actId="113"/>
        <pc:sldMkLst>
          <pc:docMk/>
          <pc:sldMk cId="1524812229" sldId="347"/>
        </pc:sldMkLst>
        <pc:spChg chg="mod">
          <ac:chgData name="Festus Elleh" userId="98a4a9df-c185-44d1-b8a9-be31fd73d2bc" providerId="ADAL" clId="{9F82277E-0D9E-4BEA-BC00-87F16A7378DE}" dt="2023-06-14T16:22:47.552" v="283" actId="113"/>
          <ac:spMkLst>
            <pc:docMk/>
            <pc:sldMk cId="1524812229" sldId="347"/>
            <ac:spMk id="3" creationId="{AE86C786-569C-4E70-A979-CB35784A1E72}"/>
          </ac:spMkLst>
        </pc:spChg>
      </pc:sldChg>
    </pc:docChg>
  </pc:docChgLst>
  <pc:docChgLst>
    <pc:chgData name="Festus Elleh" userId="98a4a9df-c185-44d1-b8a9-be31fd73d2bc" providerId="ADAL" clId="{EF6B7395-92AE-4B75-8326-D67812BCAA93}"/>
    <pc:docChg chg="undo redo custSel addSld delSld modSld sldOrd">
      <pc:chgData name="Festus Elleh" userId="98a4a9df-c185-44d1-b8a9-be31fd73d2bc" providerId="ADAL" clId="{EF6B7395-92AE-4B75-8326-D67812BCAA93}" dt="2023-11-06T22:14:40.122" v="4159" actId="14100"/>
      <pc:docMkLst>
        <pc:docMk/>
      </pc:docMkLst>
      <pc:sldChg chg="addSp delSp modSp add del mod setBg delDesignElem">
        <pc:chgData name="Festus Elleh" userId="98a4a9df-c185-44d1-b8a9-be31fd73d2bc" providerId="ADAL" clId="{EF6B7395-92AE-4B75-8326-D67812BCAA93}" dt="2023-10-22T21:05:00.662" v="3098" actId="1076"/>
        <pc:sldMkLst>
          <pc:docMk/>
          <pc:sldMk cId="2860152421" sldId="266"/>
        </pc:sldMkLst>
        <pc:spChg chg="mod">
          <ac:chgData name="Festus Elleh" userId="98a4a9df-c185-44d1-b8a9-be31fd73d2bc" providerId="ADAL" clId="{EF6B7395-92AE-4B75-8326-D67812BCAA93}" dt="2023-10-22T21:04:31.090" v="3092" actId="1076"/>
          <ac:spMkLst>
            <pc:docMk/>
            <pc:sldMk cId="2860152421" sldId="266"/>
            <ac:spMk id="2" creationId="{963D3881-C66D-44BF-8B47-35F2CC7907C3}"/>
          </ac:spMkLst>
        </pc:spChg>
        <pc:spChg chg="mod">
          <ac:chgData name="Festus Elleh" userId="98a4a9df-c185-44d1-b8a9-be31fd73d2bc" providerId="ADAL" clId="{EF6B7395-92AE-4B75-8326-D67812BCAA93}" dt="2023-10-22T21:04:45.878" v="3094" actId="27636"/>
          <ac:spMkLst>
            <pc:docMk/>
            <pc:sldMk cId="2860152421" sldId="266"/>
            <ac:spMk id="7" creationId="{E1C01757-8669-4D89-A49A-C06028A8CF1D}"/>
          </ac:spMkLst>
        </pc:spChg>
        <pc:spChg chg="add mod">
          <ac:chgData name="Festus Elleh" userId="98a4a9df-c185-44d1-b8a9-be31fd73d2bc" providerId="ADAL" clId="{EF6B7395-92AE-4B75-8326-D67812BCAA93}" dt="2023-10-22T21:05:00.662" v="3098" actId="1076"/>
          <ac:spMkLst>
            <pc:docMk/>
            <pc:sldMk cId="2860152421" sldId="266"/>
            <ac:spMk id="8" creationId="{508C5E17-6A73-1D58-4D5A-FB37EE4F3728}"/>
          </ac:spMkLst>
        </pc:spChg>
        <pc:spChg chg="add del">
          <ac:chgData name="Festus Elleh" userId="98a4a9df-c185-44d1-b8a9-be31fd73d2bc" providerId="ADAL" clId="{EF6B7395-92AE-4B75-8326-D67812BCAA93}" dt="2023-10-08T23:35:41.875" v="1816"/>
          <ac:spMkLst>
            <pc:docMk/>
            <pc:sldMk cId="2860152421" sldId="266"/>
            <ac:spMk id="12" creationId="{4A2AAA7B-DD5A-486B-B28F-F19588315309}"/>
          </ac:spMkLst>
        </pc:spChg>
        <pc:grpChg chg="add del">
          <ac:chgData name="Festus Elleh" userId="98a4a9df-c185-44d1-b8a9-be31fd73d2bc" providerId="ADAL" clId="{EF6B7395-92AE-4B75-8326-D67812BCAA93}" dt="2023-10-08T23:35:41.875" v="1816"/>
          <ac:grpSpMkLst>
            <pc:docMk/>
            <pc:sldMk cId="2860152421" sldId="266"/>
            <ac:grpSpMk id="14" creationId="{3DB99B21-A649-42D2-BB86-486C2E73A089}"/>
          </ac:grpSpMkLst>
        </pc:grpChg>
        <pc:picChg chg="del mod">
          <ac:chgData name="Festus Elleh" userId="98a4a9df-c185-44d1-b8a9-be31fd73d2bc" providerId="ADAL" clId="{EF6B7395-92AE-4B75-8326-D67812BCAA93}" dt="2023-10-22T21:02:54.713" v="3070" actId="478"/>
          <ac:picMkLst>
            <pc:docMk/>
            <pc:sldMk cId="2860152421" sldId="266"/>
            <ac:picMk id="4" creationId="{D0B2297B-ADBB-4E5D-9B6F-EE1FAEB2EBF8}"/>
          </ac:picMkLst>
        </pc:picChg>
        <pc:picChg chg="add mod">
          <ac:chgData name="Festus Elleh" userId="98a4a9df-c185-44d1-b8a9-be31fd73d2bc" providerId="ADAL" clId="{EF6B7395-92AE-4B75-8326-D67812BCAA93}" dt="2023-10-22T21:03:54.969" v="3084" actId="14100"/>
          <ac:picMkLst>
            <pc:docMk/>
            <pc:sldMk cId="2860152421" sldId="266"/>
            <ac:picMk id="5" creationId="{4AECFDE6-D1CD-082B-882D-5FB16152726A}"/>
          </ac:picMkLst>
        </pc:picChg>
        <pc:picChg chg="del">
          <ac:chgData name="Festus Elleh" userId="98a4a9df-c185-44d1-b8a9-be31fd73d2bc" providerId="ADAL" clId="{EF6B7395-92AE-4B75-8326-D67812BCAA93}" dt="2023-10-08T23:35:47.529" v="1818" actId="478"/>
          <ac:picMkLst>
            <pc:docMk/>
            <pc:sldMk cId="2860152421" sldId="266"/>
            <ac:picMk id="13" creationId="{3D33C7AE-70F2-442F-A6E4-8E5493551985}"/>
          </ac:picMkLst>
        </pc:picChg>
        <pc:cxnChg chg="add del">
          <ac:chgData name="Festus Elleh" userId="98a4a9df-c185-44d1-b8a9-be31fd73d2bc" providerId="ADAL" clId="{EF6B7395-92AE-4B75-8326-D67812BCAA93}" dt="2023-10-08T23:35:41.875" v="1816"/>
          <ac:cxnSpMkLst>
            <pc:docMk/>
            <pc:sldMk cId="2860152421" sldId="266"/>
            <ac:cxnSpMk id="20" creationId="{496D98D9-A8AD-432E-BD4E-FF80012442F0}"/>
          </ac:cxnSpMkLst>
        </pc:cxnChg>
      </pc:sldChg>
      <pc:sldChg chg="del">
        <pc:chgData name="Festus Elleh" userId="98a4a9df-c185-44d1-b8a9-be31fd73d2bc" providerId="ADAL" clId="{EF6B7395-92AE-4B75-8326-D67812BCAA93}" dt="2023-10-25T14:53:16.724" v="3780" actId="47"/>
        <pc:sldMkLst>
          <pc:docMk/>
          <pc:sldMk cId="1386799731" sldId="273"/>
        </pc:sldMkLst>
      </pc:sldChg>
      <pc:sldChg chg="addSp modSp add del mod">
        <pc:chgData name="Festus Elleh" userId="98a4a9df-c185-44d1-b8a9-be31fd73d2bc" providerId="ADAL" clId="{EF6B7395-92AE-4B75-8326-D67812BCAA93}" dt="2023-10-31T19:55:29.251" v="4062" actId="13926"/>
        <pc:sldMkLst>
          <pc:docMk/>
          <pc:sldMk cId="3195086859" sldId="276"/>
        </pc:sldMkLst>
        <pc:spChg chg="mod">
          <ac:chgData name="Festus Elleh" userId="98a4a9df-c185-44d1-b8a9-be31fd73d2bc" providerId="ADAL" clId="{EF6B7395-92AE-4B75-8326-D67812BCAA93}" dt="2023-10-22T20:46:50.381" v="2785" actId="1076"/>
          <ac:spMkLst>
            <pc:docMk/>
            <pc:sldMk cId="3195086859" sldId="276"/>
            <ac:spMk id="2" creationId="{D65DB861-956E-41D7-825C-7BB05B8DA09E}"/>
          </ac:spMkLst>
        </pc:spChg>
        <pc:spChg chg="add mod">
          <ac:chgData name="Festus Elleh" userId="98a4a9df-c185-44d1-b8a9-be31fd73d2bc" providerId="ADAL" clId="{EF6B7395-92AE-4B75-8326-D67812BCAA93}" dt="2023-10-22T20:49:35.828" v="2829" actId="1076"/>
          <ac:spMkLst>
            <pc:docMk/>
            <pc:sldMk cId="3195086859" sldId="276"/>
            <ac:spMk id="4" creationId="{E459C8B1-C599-7F0E-2DC2-57B94528677D}"/>
          </ac:spMkLst>
        </pc:spChg>
        <pc:spChg chg="mod">
          <ac:chgData name="Festus Elleh" userId="98a4a9df-c185-44d1-b8a9-be31fd73d2bc" providerId="ADAL" clId="{EF6B7395-92AE-4B75-8326-D67812BCAA93}" dt="2023-10-31T19:55:29.251" v="4062" actId="13926"/>
          <ac:spMkLst>
            <pc:docMk/>
            <pc:sldMk cId="3195086859" sldId="276"/>
            <ac:spMk id="6" creationId="{EA20AFDB-44C2-44FD-9788-FF60361FD9EF}"/>
          </ac:spMkLst>
        </pc:spChg>
      </pc:sldChg>
      <pc:sldChg chg="addSp delSp modSp add del mod modClrScheme chgLayout">
        <pc:chgData name="Festus Elleh" userId="98a4a9df-c185-44d1-b8a9-be31fd73d2bc" providerId="ADAL" clId="{EF6B7395-92AE-4B75-8326-D67812BCAA93}" dt="2023-10-02T19:08:39.510" v="1240" actId="47"/>
        <pc:sldMkLst>
          <pc:docMk/>
          <pc:sldMk cId="1103380505" sldId="289"/>
        </pc:sldMkLst>
        <pc:spChg chg="add mod">
          <ac:chgData name="Festus Elleh" userId="98a4a9df-c185-44d1-b8a9-be31fd73d2bc" providerId="ADAL" clId="{EF6B7395-92AE-4B75-8326-D67812BCAA93}" dt="2023-09-28T15:40:27.480" v="1166" actId="14100"/>
          <ac:spMkLst>
            <pc:docMk/>
            <pc:sldMk cId="1103380505" sldId="289"/>
            <ac:spMk id="5" creationId="{E3C2C651-DEBB-296F-4804-04E0BF84A4C2}"/>
          </ac:spMkLst>
        </pc:spChg>
        <pc:spChg chg="add del mod">
          <ac:chgData name="Festus Elleh" userId="98a4a9df-c185-44d1-b8a9-be31fd73d2bc" providerId="ADAL" clId="{EF6B7395-92AE-4B75-8326-D67812BCAA93}" dt="2023-09-28T15:34:19.608" v="1115" actId="478"/>
          <ac:spMkLst>
            <pc:docMk/>
            <pc:sldMk cId="1103380505" sldId="289"/>
            <ac:spMk id="8" creationId="{AEDEC557-7D01-D1F0-368E-AADC0C922757}"/>
          </ac:spMkLst>
        </pc:spChg>
        <pc:spChg chg="add del mod">
          <ac:chgData name="Festus Elleh" userId="98a4a9df-c185-44d1-b8a9-be31fd73d2bc" providerId="ADAL" clId="{EF6B7395-92AE-4B75-8326-D67812BCAA93}" dt="2023-09-28T15:37:19.108" v="1132" actId="478"/>
          <ac:spMkLst>
            <pc:docMk/>
            <pc:sldMk cId="1103380505" sldId="289"/>
            <ac:spMk id="11" creationId="{AC607A09-8A23-1F65-883E-D7D6FA89FA77}"/>
          </ac:spMkLst>
        </pc:spChg>
        <pc:spChg chg="add del mod">
          <ac:chgData name="Festus Elleh" userId="98a4a9df-c185-44d1-b8a9-be31fd73d2bc" providerId="ADAL" clId="{EF6B7395-92AE-4B75-8326-D67812BCAA93}" dt="2023-09-28T15:30:31.310" v="1073" actId="478"/>
          <ac:spMkLst>
            <pc:docMk/>
            <pc:sldMk cId="1103380505" sldId="289"/>
            <ac:spMk id="14" creationId="{1D04AF46-9CCC-C1BB-CB48-5CF19155D239}"/>
          </ac:spMkLst>
        </pc:spChg>
        <pc:spChg chg="add del mod">
          <ac:chgData name="Festus Elleh" userId="98a4a9df-c185-44d1-b8a9-be31fd73d2bc" providerId="ADAL" clId="{EF6B7395-92AE-4B75-8326-D67812BCAA93}" dt="2023-09-28T15:34:17.133" v="1114" actId="478"/>
          <ac:spMkLst>
            <pc:docMk/>
            <pc:sldMk cId="1103380505" sldId="289"/>
            <ac:spMk id="16" creationId="{CD94AC2F-1C89-F64A-FC94-A8AD8BB77D73}"/>
          </ac:spMkLst>
        </pc:spChg>
        <pc:spChg chg="add del">
          <ac:chgData name="Festus Elleh" userId="98a4a9df-c185-44d1-b8a9-be31fd73d2bc" providerId="ADAL" clId="{EF6B7395-92AE-4B75-8326-D67812BCAA93}" dt="2023-09-28T03:36:02.264" v="970" actId="26606"/>
          <ac:spMkLst>
            <pc:docMk/>
            <pc:sldMk cId="1103380505" sldId="289"/>
            <ac:spMk id="21" creationId="{8E020BAB-3C72-8366-7650-8D8C6F36AD73}"/>
          </ac:spMkLst>
        </pc:spChg>
        <pc:picChg chg="del">
          <ac:chgData name="Festus Elleh" userId="98a4a9df-c185-44d1-b8a9-be31fd73d2bc" providerId="ADAL" clId="{EF6B7395-92AE-4B75-8326-D67812BCAA93}" dt="2023-09-28T03:33:40.520" v="936" actId="478"/>
          <ac:picMkLst>
            <pc:docMk/>
            <pc:sldMk cId="1103380505" sldId="289"/>
            <ac:picMk id="2" creationId="{3C5C6357-04EE-645A-7C39-CE49B8D44356}"/>
          </ac:picMkLst>
        </pc:picChg>
        <pc:picChg chg="add del mod">
          <ac:chgData name="Festus Elleh" userId="98a4a9df-c185-44d1-b8a9-be31fd73d2bc" providerId="ADAL" clId="{EF6B7395-92AE-4B75-8326-D67812BCAA93}" dt="2023-09-28T03:34:53.392" v="945" actId="478"/>
          <ac:picMkLst>
            <pc:docMk/>
            <pc:sldMk cId="1103380505" sldId="289"/>
            <ac:picMk id="3" creationId="{06B5C195-202B-1B50-76C8-E286D97D4CA0}"/>
          </ac:picMkLst>
        </pc:picChg>
        <pc:picChg chg="add del mod">
          <ac:chgData name="Festus Elleh" userId="98a4a9df-c185-44d1-b8a9-be31fd73d2bc" providerId="ADAL" clId="{EF6B7395-92AE-4B75-8326-D67812BCAA93}" dt="2023-09-28T15:37:23.863" v="1133" actId="478"/>
          <ac:picMkLst>
            <pc:docMk/>
            <pc:sldMk cId="1103380505" sldId="289"/>
            <ac:picMk id="3" creationId="{4C135434-60C5-0C19-5B8C-15F282398924}"/>
          </ac:picMkLst>
        </pc:picChg>
        <pc:picChg chg="add del mod">
          <ac:chgData name="Festus Elleh" userId="98a4a9df-c185-44d1-b8a9-be31fd73d2bc" providerId="ADAL" clId="{EF6B7395-92AE-4B75-8326-D67812BCAA93}" dt="2023-09-28T03:34:57.047" v="947" actId="478"/>
          <ac:picMkLst>
            <pc:docMk/>
            <pc:sldMk cId="1103380505" sldId="289"/>
            <ac:picMk id="4" creationId="{430B40AA-BC07-1BBF-514C-B40157A257F2}"/>
          </ac:picMkLst>
        </pc:picChg>
        <pc:picChg chg="add mod">
          <ac:chgData name="Festus Elleh" userId="98a4a9df-c185-44d1-b8a9-be31fd73d2bc" providerId="ADAL" clId="{EF6B7395-92AE-4B75-8326-D67812BCAA93}" dt="2023-09-28T15:38:26.093" v="1142" actId="14100"/>
          <ac:picMkLst>
            <pc:docMk/>
            <pc:sldMk cId="1103380505" sldId="289"/>
            <ac:picMk id="6" creationId="{5C4893BE-7170-A556-54F5-484F3EF8C54A}"/>
          </ac:picMkLst>
        </pc:picChg>
        <pc:picChg chg="mod ord">
          <ac:chgData name="Festus Elleh" userId="98a4a9df-c185-44d1-b8a9-be31fd73d2bc" providerId="ADAL" clId="{EF6B7395-92AE-4B75-8326-D67812BCAA93}" dt="2023-09-28T03:36:12.190" v="972" actId="26606"/>
          <ac:picMkLst>
            <pc:docMk/>
            <pc:sldMk cId="1103380505" sldId="289"/>
            <ac:picMk id="9" creationId="{12382318-8A33-952B-4C7B-18A6D3E19204}"/>
          </ac:picMkLst>
        </pc:picChg>
      </pc:sldChg>
      <pc:sldChg chg="modSp mod">
        <pc:chgData name="Festus Elleh" userId="98a4a9df-c185-44d1-b8a9-be31fd73d2bc" providerId="ADAL" clId="{EF6B7395-92AE-4B75-8326-D67812BCAA93}" dt="2023-10-08T23:00:53.661" v="1504" actId="20577"/>
        <pc:sldMkLst>
          <pc:docMk/>
          <pc:sldMk cId="3173535405" sldId="290"/>
        </pc:sldMkLst>
        <pc:spChg chg="mod">
          <ac:chgData name="Festus Elleh" userId="98a4a9df-c185-44d1-b8a9-be31fd73d2bc" providerId="ADAL" clId="{EF6B7395-92AE-4B75-8326-D67812BCAA93}" dt="2023-10-08T23:00:53.661" v="1504" actId="20577"/>
          <ac:spMkLst>
            <pc:docMk/>
            <pc:sldMk cId="3173535405" sldId="290"/>
            <ac:spMk id="2" creationId="{01253F3E-E6E8-4DEE-A6F6-D6A88FD391E3}"/>
          </ac:spMkLst>
        </pc:spChg>
      </pc:sldChg>
      <pc:sldChg chg="modSp mod">
        <pc:chgData name="Festus Elleh" userId="98a4a9df-c185-44d1-b8a9-be31fd73d2bc" providerId="ADAL" clId="{EF6B7395-92AE-4B75-8326-D67812BCAA93}" dt="2023-10-25T14:17:43.077" v="3478" actId="20577"/>
        <pc:sldMkLst>
          <pc:docMk/>
          <pc:sldMk cId="1685624009" sldId="318"/>
        </pc:sldMkLst>
        <pc:graphicFrameChg chg="modGraphic">
          <ac:chgData name="Festus Elleh" userId="98a4a9df-c185-44d1-b8a9-be31fd73d2bc" providerId="ADAL" clId="{EF6B7395-92AE-4B75-8326-D67812BCAA93}" dt="2023-10-25T14:17:43.077" v="3478" actId="20577"/>
          <ac:graphicFrameMkLst>
            <pc:docMk/>
            <pc:sldMk cId="1685624009" sldId="318"/>
            <ac:graphicFrameMk id="5" creationId="{3AAEB61A-5201-4FBD-B0FD-7CD5F10FB85B}"/>
          </ac:graphicFrameMkLst>
        </pc:graphicFrameChg>
      </pc:sldChg>
      <pc:sldChg chg="modSp mod">
        <pc:chgData name="Festus Elleh" userId="98a4a9df-c185-44d1-b8a9-be31fd73d2bc" providerId="ADAL" clId="{EF6B7395-92AE-4B75-8326-D67812BCAA93}" dt="2023-10-08T23:10:12.138" v="1514" actId="20577"/>
        <pc:sldMkLst>
          <pc:docMk/>
          <pc:sldMk cId="4253937167" sldId="320"/>
        </pc:sldMkLst>
        <pc:graphicFrameChg chg="modGraphic">
          <ac:chgData name="Festus Elleh" userId="98a4a9df-c185-44d1-b8a9-be31fd73d2bc" providerId="ADAL" clId="{EF6B7395-92AE-4B75-8326-D67812BCAA93}" dt="2023-10-08T23:10:12.138" v="1514"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EF6B7395-92AE-4B75-8326-D67812BCAA93}" dt="2023-10-25T14:18:10.095" v="3508" actId="20577"/>
        <pc:sldMkLst>
          <pc:docMk/>
          <pc:sldMk cId="1918272485" sldId="321"/>
        </pc:sldMkLst>
        <pc:graphicFrameChg chg="mod modGraphic">
          <ac:chgData name="Festus Elleh" userId="98a4a9df-c185-44d1-b8a9-be31fd73d2bc" providerId="ADAL" clId="{EF6B7395-92AE-4B75-8326-D67812BCAA93}" dt="2023-10-25T14:18:10.095" v="3508"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EF6B7395-92AE-4B75-8326-D67812BCAA93}" dt="2023-11-05T19:44:17.916" v="4104" actId="20577"/>
        <pc:sldMkLst>
          <pc:docMk/>
          <pc:sldMk cId="1808995035" sldId="322"/>
        </pc:sldMkLst>
        <pc:spChg chg="mod">
          <ac:chgData name="Festus Elleh" userId="98a4a9df-c185-44d1-b8a9-be31fd73d2bc" providerId="ADAL" clId="{EF6B7395-92AE-4B75-8326-D67812BCAA93}" dt="2023-09-28T15:52:06.028" v="1235" actId="20577"/>
          <ac:spMkLst>
            <pc:docMk/>
            <pc:sldMk cId="1808995035" sldId="322"/>
            <ac:spMk id="3" creationId="{A7F5067F-B05A-4CB4-8FEF-12162F4FD7F8}"/>
          </ac:spMkLst>
        </pc:spChg>
        <pc:graphicFrameChg chg="modGraphic">
          <ac:chgData name="Festus Elleh" userId="98a4a9df-c185-44d1-b8a9-be31fd73d2bc" providerId="ADAL" clId="{EF6B7395-92AE-4B75-8326-D67812BCAA93}" dt="2023-11-05T19:44:17.916" v="4104" actId="20577"/>
          <ac:graphicFrameMkLst>
            <pc:docMk/>
            <pc:sldMk cId="1808995035" sldId="322"/>
            <ac:graphicFrameMk id="5" creationId="{3AAEB61A-5201-4FBD-B0FD-7CD5F10FB85B}"/>
          </ac:graphicFrameMkLst>
        </pc:graphicFrameChg>
      </pc:sldChg>
      <pc:sldChg chg="modSp mod">
        <pc:chgData name="Festus Elleh" userId="98a4a9df-c185-44d1-b8a9-be31fd73d2bc" providerId="ADAL" clId="{EF6B7395-92AE-4B75-8326-D67812BCAA93}" dt="2023-10-25T14:15:38.561" v="3443" actId="6549"/>
        <pc:sldMkLst>
          <pc:docMk/>
          <pc:sldMk cId="4095536660" sldId="323"/>
        </pc:sldMkLst>
        <pc:graphicFrameChg chg="modGraphic">
          <ac:chgData name="Festus Elleh" userId="98a4a9df-c185-44d1-b8a9-be31fd73d2bc" providerId="ADAL" clId="{EF6B7395-92AE-4B75-8326-D67812BCAA93}" dt="2023-10-25T14:15:38.561" v="3443" actId="6549"/>
          <ac:graphicFrameMkLst>
            <pc:docMk/>
            <pc:sldMk cId="4095536660" sldId="323"/>
            <ac:graphicFrameMk id="5" creationId="{3AAEB61A-5201-4FBD-B0FD-7CD5F10FB85B}"/>
          </ac:graphicFrameMkLst>
        </pc:graphicFrameChg>
      </pc:sldChg>
      <pc:sldChg chg="modSp mod">
        <pc:chgData name="Festus Elleh" userId="98a4a9df-c185-44d1-b8a9-be31fd73d2bc" providerId="ADAL" clId="{EF6B7395-92AE-4B75-8326-D67812BCAA93}" dt="2023-10-25T14:29:18.588" v="3779" actId="6549"/>
        <pc:sldMkLst>
          <pc:docMk/>
          <pc:sldMk cId="393924666" sldId="324"/>
        </pc:sldMkLst>
        <pc:graphicFrameChg chg="modGraphic">
          <ac:chgData name="Festus Elleh" userId="98a4a9df-c185-44d1-b8a9-be31fd73d2bc" providerId="ADAL" clId="{EF6B7395-92AE-4B75-8326-D67812BCAA93}" dt="2023-10-25T14:29:18.588" v="3779" actId="6549"/>
          <ac:graphicFrameMkLst>
            <pc:docMk/>
            <pc:sldMk cId="393924666" sldId="324"/>
            <ac:graphicFrameMk id="5" creationId="{3AAEB61A-5201-4FBD-B0FD-7CD5F10FB85B}"/>
          </ac:graphicFrameMkLst>
        </pc:graphicFrameChg>
      </pc:sldChg>
      <pc:sldChg chg="modSp mod">
        <pc:chgData name="Festus Elleh" userId="98a4a9df-c185-44d1-b8a9-be31fd73d2bc" providerId="ADAL" clId="{EF6B7395-92AE-4B75-8326-D67812BCAA93}" dt="2023-10-26T16:47:37.185" v="4022" actId="20577"/>
        <pc:sldMkLst>
          <pc:docMk/>
          <pc:sldMk cId="2348172018" sldId="325"/>
        </pc:sldMkLst>
        <pc:graphicFrameChg chg="modGraphic">
          <ac:chgData name="Festus Elleh" userId="98a4a9df-c185-44d1-b8a9-be31fd73d2bc" providerId="ADAL" clId="{EF6B7395-92AE-4B75-8326-D67812BCAA93}" dt="2023-10-26T16:47:37.185" v="4022" actId="20577"/>
          <ac:graphicFrameMkLst>
            <pc:docMk/>
            <pc:sldMk cId="2348172018" sldId="325"/>
            <ac:graphicFrameMk id="5" creationId="{3AAEB61A-5201-4FBD-B0FD-7CD5F10FB85B}"/>
          </ac:graphicFrameMkLst>
        </pc:graphicFrameChg>
      </pc:sldChg>
      <pc:sldChg chg="delSp modSp mod">
        <pc:chgData name="Festus Elleh" userId="98a4a9df-c185-44d1-b8a9-be31fd73d2bc" providerId="ADAL" clId="{EF6B7395-92AE-4B75-8326-D67812BCAA93}" dt="2023-10-08T23:10:59.826" v="1523" actId="1076"/>
        <pc:sldMkLst>
          <pc:docMk/>
          <pc:sldMk cId="2732606241" sldId="326"/>
        </pc:sldMkLst>
        <pc:spChg chg="mod">
          <ac:chgData name="Festus Elleh" userId="98a4a9df-c185-44d1-b8a9-be31fd73d2bc" providerId="ADAL" clId="{EF6B7395-92AE-4B75-8326-D67812BCAA93}" dt="2023-10-08T23:10:57.589" v="1522" actId="1076"/>
          <ac:spMkLst>
            <pc:docMk/>
            <pc:sldMk cId="2732606241" sldId="326"/>
            <ac:spMk id="3" creationId="{FD29E04C-F479-420C-A46D-87EB1EDA5F6F}"/>
          </ac:spMkLst>
        </pc:spChg>
        <pc:spChg chg="mod">
          <ac:chgData name="Festus Elleh" userId="98a4a9df-c185-44d1-b8a9-be31fd73d2bc" providerId="ADAL" clId="{EF6B7395-92AE-4B75-8326-D67812BCAA93}" dt="2023-10-08T23:10:59.826" v="1523" actId="1076"/>
          <ac:spMkLst>
            <pc:docMk/>
            <pc:sldMk cId="2732606241" sldId="326"/>
            <ac:spMk id="5" creationId="{B0D7EE9D-CDAA-46EE-9BE9-1F5F322D0567}"/>
          </ac:spMkLst>
        </pc:spChg>
        <pc:spChg chg="del">
          <ac:chgData name="Festus Elleh" userId="98a4a9df-c185-44d1-b8a9-be31fd73d2bc" providerId="ADAL" clId="{EF6B7395-92AE-4B75-8326-D67812BCAA93}" dt="2023-08-31T14:56:44.482" v="297" actId="21"/>
          <ac:spMkLst>
            <pc:docMk/>
            <pc:sldMk cId="2732606241" sldId="326"/>
            <ac:spMk id="7" creationId="{7B559243-42BC-488A-88B9-BE681157AF09}"/>
          </ac:spMkLst>
        </pc:spChg>
      </pc:sldChg>
      <pc:sldChg chg="modSp mod">
        <pc:chgData name="Festus Elleh" userId="98a4a9df-c185-44d1-b8a9-be31fd73d2bc" providerId="ADAL" clId="{EF6B7395-92AE-4B75-8326-D67812BCAA93}" dt="2023-10-15T22:06:26.977" v="2083" actId="13926"/>
        <pc:sldMkLst>
          <pc:docMk/>
          <pc:sldMk cId="4233320455" sldId="327"/>
        </pc:sldMkLst>
        <pc:graphicFrameChg chg="modGraphic">
          <ac:chgData name="Festus Elleh" userId="98a4a9df-c185-44d1-b8a9-be31fd73d2bc" providerId="ADAL" clId="{EF6B7395-92AE-4B75-8326-D67812BCAA93}" dt="2023-10-15T22:06:26.977" v="2083" actId="13926"/>
          <ac:graphicFrameMkLst>
            <pc:docMk/>
            <pc:sldMk cId="4233320455" sldId="327"/>
            <ac:graphicFrameMk id="10" creationId="{E5F7C7D8-2AF9-4060-A94A-ABEFF4235401}"/>
          </ac:graphicFrameMkLst>
        </pc:graphicFrameChg>
      </pc:sldChg>
      <pc:sldChg chg="modSp mod">
        <pc:chgData name="Festus Elleh" userId="98a4a9df-c185-44d1-b8a9-be31fd73d2bc" providerId="ADAL" clId="{EF6B7395-92AE-4B75-8326-D67812BCAA93}" dt="2023-10-08T23:12:50.497" v="1532" actId="207"/>
        <pc:sldMkLst>
          <pc:docMk/>
          <pc:sldMk cId="115616382" sldId="329"/>
        </pc:sldMkLst>
        <pc:spChg chg="mod">
          <ac:chgData name="Festus Elleh" userId="98a4a9df-c185-44d1-b8a9-be31fd73d2bc" providerId="ADAL" clId="{EF6B7395-92AE-4B75-8326-D67812BCAA93}" dt="2023-10-08T23:12:43.734" v="1531" actId="207"/>
          <ac:spMkLst>
            <pc:docMk/>
            <pc:sldMk cId="115616382" sldId="329"/>
            <ac:spMk id="7" creationId="{A079F912-F768-42CB-BDEA-CBEFA8A184E3}"/>
          </ac:spMkLst>
        </pc:spChg>
        <pc:spChg chg="mod">
          <ac:chgData name="Festus Elleh" userId="98a4a9df-c185-44d1-b8a9-be31fd73d2bc" providerId="ADAL" clId="{EF6B7395-92AE-4B75-8326-D67812BCAA93}" dt="2023-10-08T23:12:50.497" v="1532" actId="207"/>
          <ac:spMkLst>
            <pc:docMk/>
            <pc:sldMk cId="115616382" sldId="329"/>
            <ac:spMk id="9" creationId="{EF2BB4B5-DF7F-409D-AF5E-45F1C5BC5F2F}"/>
          </ac:spMkLst>
        </pc:spChg>
      </pc:sldChg>
      <pc:sldChg chg="addSp delSp modSp mod">
        <pc:chgData name="Festus Elleh" userId="98a4a9df-c185-44d1-b8a9-be31fd73d2bc" providerId="ADAL" clId="{EF6B7395-92AE-4B75-8326-D67812BCAA93}" dt="2023-10-15T22:33:58.133" v="2115" actId="478"/>
        <pc:sldMkLst>
          <pc:docMk/>
          <pc:sldMk cId="3890872501" sldId="331"/>
        </pc:sldMkLst>
        <pc:spChg chg="mod">
          <ac:chgData name="Festus Elleh" userId="98a4a9df-c185-44d1-b8a9-be31fd73d2bc" providerId="ADAL" clId="{EF6B7395-92AE-4B75-8326-D67812BCAA93}" dt="2023-10-03T22:37:08.778" v="1472" actId="113"/>
          <ac:spMkLst>
            <pc:docMk/>
            <pc:sldMk cId="3890872501" sldId="331"/>
            <ac:spMk id="6" creationId="{7030E698-E42A-49D3-9C76-5D65E81538BF}"/>
          </ac:spMkLst>
        </pc:spChg>
        <pc:spChg chg="mod">
          <ac:chgData name="Festus Elleh" userId="98a4a9df-c185-44d1-b8a9-be31fd73d2bc" providerId="ADAL" clId="{EF6B7395-92AE-4B75-8326-D67812BCAA93}" dt="2023-10-12T22:55:16.733" v="2082" actId="1076"/>
          <ac:spMkLst>
            <pc:docMk/>
            <pc:sldMk cId="3890872501" sldId="331"/>
            <ac:spMk id="7" creationId="{A079F912-F768-42CB-BDEA-CBEFA8A184E3}"/>
          </ac:spMkLst>
        </pc:spChg>
        <pc:picChg chg="add del">
          <ac:chgData name="Festus Elleh" userId="98a4a9df-c185-44d1-b8a9-be31fd73d2bc" providerId="ADAL" clId="{EF6B7395-92AE-4B75-8326-D67812BCAA93}" dt="2023-10-15T22:33:58.133" v="2115" actId="478"/>
          <ac:picMkLst>
            <pc:docMk/>
            <pc:sldMk cId="3890872501" sldId="331"/>
            <ac:picMk id="11" creationId="{818720D9-56E6-4E74-8B27-8962C5C0436D}"/>
          </ac:picMkLst>
        </pc:picChg>
        <pc:picChg chg="add del mod">
          <ac:chgData name="Festus Elleh" userId="98a4a9df-c185-44d1-b8a9-be31fd73d2bc" providerId="ADAL" clId="{EF6B7395-92AE-4B75-8326-D67812BCAA93}" dt="2023-10-15T22:33:57.605" v="2114"/>
          <ac:picMkLst>
            <pc:docMk/>
            <pc:sldMk cId="3890872501" sldId="331"/>
            <ac:picMk id="1026" creationId="{D6F43BD5-48F0-DDBF-4064-7A99FFC10BC0}"/>
          </ac:picMkLst>
        </pc:picChg>
        <pc:picChg chg="add del mod">
          <ac:chgData name="Festus Elleh" userId="98a4a9df-c185-44d1-b8a9-be31fd73d2bc" providerId="ADAL" clId="{EF6B7395-92AE-4B75-8326-D67812BCAA93}" dt="2023-10-15T22:33:52.118" v="2106"/>
          <ac:picMkLst>
            <pc:docMk/>
            <pc:sldMk cId="3890872501" sldId="331"/>
            <ac:picMk id="1028" creationId="{6DE7A04D-553B-490F-290E-3ABCE08329F8}"/>
          </ac:picMkLst>
        </pc:picChg>
      </pc:sldChg>
      <pc:sldChg chg="addSp delSp modSp mod">
        <pc:chgData name="Festus Elleh" userId="98a4a9df-c185-44d1-b8a9-be31fd73d2bc" providerId="ADAL" clId="{EF6B7395-92AE-4B75-8326-D67812BCAA93}" dt="2023-11-06T22:14:40.122" v="4159" actId="14100"/>
        <pc:sldMkLst>
          <pc:docMk/>
          <pc:sldMk cId="1965008775" sldId="332"/>
        </pc:sldMkLst>
        <pc:spChg chg="add mod">
          <ac:chgData name="Festus Elleh" userId="98a4a9df-c185-44d1-b8a9-be31fd73d2bc" providerId="ADAL" clId="{EF6B7395-92AE-4B75-8326-D67812BCAA93}" dt="2023-11-06T22:14:01.979" v="4149" actId="1076"/>
          <ac:spMkLst>
            <pc:docMk/>
            <pc:sldMk cId="1965008775" sldId="332"/>
            <ac:spMk id="3" creationId="{ACBA939A-D295-DBDB-1D0B-3308410C6EAB}"/>
          </ac:spMkLst>
        </pc:spChg>
        <pc:spChg chg="mod">
          <ac:chgData name="Festus Elleh" userId="98a4a9df-c185-44d1-b8a9-be31fd73d2bc" providerId="ADAL" clId="{EF6B7395-92AE-4B75-8326-D67812BCAA93}" dt="2023-10-22T19:55:40.258" v="2243" actId="113"/>
          <ac:spMkLst>
            <pc:docMk/>
            <pc:sldMk cId="1965008775" sldId="332"/>
            <ac:spMk id="4" creationId="{E3619BE3-6D4E-447E-8FA0-EC21FC2E53F8}"/>
          </ac:spMkLst>
        </pc:spChg>
        <pc:spChg chg="add mod">
          <ac:chgData name="Festus Elleh" userId="98a4a9df-c185-44d1-b8a9-be31fd73d2bc" providerId="ADAL" clId="{EF6B7395-92AE-4B75-8326-D67812BCAA93}" dt="2023-11-06T22:14:40.122" v="4159" actId="14100"/>
          <ac:spMkLst>
            <pc:docMk/>
            <pc:sldMk cId="1965008775" sldId="332"/>
            <ac:spMk id="5" creationId="{E762E965-479F-0812-3A4A-F8FB7216DE20}"/>
          </ac:spMkLst>
        </pc:spChg>
        <pc:picChg chg="add mod">
          <ac:chgData name="Festus Elleh" userId="98a4a9df-c185-44d1-b8a9-be31fd73d2bc" providerId="ADAL" clId="{EF6B7395-92AE-4B75-8326-D67812BCAA93}" dt="2023-10-22T19:43:48.386" v="2166"/>
          <ac:picMkLst>
            <pc:docMk/>
            <pc:sldMk cId="1965008775" sldId="332"/>
            <ac:picMk id="2" creationId="{F2A8AD87-C351-5D8B-0EE3-0B5860BB56E0}"/>
          </ac:picMkLst>
        </pc:picChg>
        <pc:picChg chg="add mod">
          <ac:chgData name="Festus Elleh" userId="98a4a9df-c185-44d1-b8a9-be31fd73d2bc" providerId="ADAL" clId="{EF6B7395-92AE-4B75-8326-D67812BCAA93}" dt="2023-10-22T19:43:59.797" v="2168"/>
          <ac:picMkLst>
            <pc:docMk/>
            <pc:sldMk cId="1965008775" sldId="332"/>
            <ac:picMk id="3" creationId="{EEFB672E-F31E-F491-280B-EFBD77BEE73C}"/>
          </ac:picMkLst>
        </pc:picChg>
        <pc:picChg chg="add del mod">
          <ac:chgData name="Festus Elleh" userId="98a4a9df-c185-44d1-b8a9-be31fd73d2bc" providerId="ADAL" clId="{EF6B7395-92AE-4B75-8326-D67812BCAA93}" dt="2023-10-22T19:50:00.403" v="2198" actId="478"/>
          <ac:picMkLst>
            <pc:docMk/>
            <pc:sldMk cId="1965008775" sldId="332"/>
            <ac:picMk id="5" creationId="{DE283D7C-E435-7109-74E1-CEBD69EF184F}"/>
          </ac:picMkLst>
        </pc:picChg>
        <pc:picChg chg="add del mod">
          <ac:chgData name="Festus Elleh" userId="98a4a9df-c185-44d1-b8a9-be31fd73d2bc" providerId="ADAL" clId="{EF6B7395-92AE-4B75-8326-D67812BCAA93}" dt="2023-10-22T19:54:25.160" v="2233" actId="478"/>
          <ac:picMkLst>
            <pc:docMk/>
            <pc:sldMk cId="1965008775" sldId="332"/>
            <ac:picMk id="7" creationId="{26EA3046-DABA-FC15-06F1-FDD842D0A1C2}"/>
          </ac:picMkLst>
        </pc:picChg>
        <pc:picChg chg="add del mod">
          <ac:chgData name="Festus Elleh" userId="98a4a9df-c185-44d1-b8a9-be31fd73d2bc" providerId="ADAL" clId="{EF6B7395-92AE-4B75-8326-D67812BCAA93}" dt="2023-10-22T19:54:27.307" v="2234" actId="478"/>
          <ac:picMkLst>
            <pc:docMk/>
            <pc:sldMk cId="1965008775" sldId="332"/>
            <ac:picMk id="9" creationId="{0720503A-CE93-ED5A-3B54-72A2F8F6DE98}"/>
          </ac:picMkLst>
        </pc:picChg>
        <pc:picChg chg="add mod">
          <ac:chgData name="Festus Elleh" userId="98a4a9df-c185-44d1-b8a9-be31fd73d2bc" providerId="ADAL" clId="{EF6B7395-92AE-4B75-8326-D67812BCAA93}" dt="2023-10-22T19:54:51.648" v="2238" actId="1076"/>
          <ac:picMkLst>
            <pc:docMk/>
            <pc:sldMk cId="1965008775" sldId="332"/>
            <ac:picMk id="11" creationId="{6F4401D7-A8EC-5034-B2F0-16DDFFFB20FB}"/>
          </ac:picMkLst>
        </pc:picChg>
        <pc:picChg chg="del">
          <ac:chgData name="Festus Elleh" userId="98a4a9df-c185-44d1-b8a9-be31fd73d2bc" providerId="ADAL" clId="{EF6B7395-92AE-4B75-8326-D67812BCAA93}" dt="2023-10-22T19:54:21.803" v="2232" actId="478"/>
          <ac:picMkLst>
            <pc:docMk/>
            <pc:sldMk cId="1965008775" sldId="332"/>
            <ac:picMk id="15" creationId="{22F150C4-A251-43F8-9BFA-8E84EBF1432A}"/>
          </ac:picMkLst>
        </pc:picChg>
      </pc:sldChg>
      <pc:sldChg chg="modSp mod">
        <pc:chgData name="Festus Elleh" userId="98a4a9df-c185-44d1-b8a9-be31fd73d2bc" providerId="ADAL" clId="{EF6B7395-92AE-4B75-8326-D67812BCAA93}" dt="2023-10-08T23:19:13.049" v="1718" actId="1076"/>
        <pc:sldMkLst>
          <pc:docMk/>
          <pc:sldMk cId="71553156" sldId="339"/>
        </pc:sldMkLst>
        <pc:spChg chg="mod">
          <ac:chgData name="Festus Elleh" userId="98a4a9df-c185-44d1-b8a9-be31fd73d2bc" providerId="ADAL" clId="{EF6B7395-92AE-4B75-8326-D67812BCAA93}" dt="2023-10-08T23:19:13.049" v="1718" actId="1076"/>
          <ac:spMkLst>
            <pc:docMk/>
            <pc:sldMk cId="71553156" sldId="339"/>
            <ac:spMk id="3" creationId="{C9609E3C-3150-489B-80FE-499C2E1919FC}"/>
          </ac:spMkLst>
        </pc:spChg>
        <pc:spChg chg="mod">
          <ac:chgData name="Festus Elleh" userId="98a4a9df-c185-44d1-b8a9-be31fd73d2bc" providerId="ADAL" clId="{EF6B7395-92AE-4B75-8326-D67812BCAA93}" dt="2023-10-08T23:17:03.260" v="1692" actId="14100"/>
          <ac:spMkLst>
            <pc:docMk/>
            <pc:sldMk cId="71553156" sldId="339"/>
            <ac:spMk id="10" creationId="{7A672356-C237-0CA5-370C-EA3FD290872F}"/>
          </ac:spMkLst>
        </pc:spChg>
        <pc:picChg chg="mod">
          <ac:chgData name="Festus Elleh" userId="98a4a9df-c185-44d1-b8a9-be31fd73d2bc" providerId="ADAL" clId="{EF6B7395-92AE-4B75-8326-D67812BCAA93}" dt="2023-10-08T23:17:32.312" v="1701" actId="1076"/>
          <ac:picMkLst>
            <pc:docMk/>
            <pc:sldMk cId="71553156" sldId="339"/>
            <ac:picMk id="5" creationId="{4F2E093F-36D3-43D1-A57A-FFF5EC8553C8}"/>
          </ac:picMkLst>
        </pc:picChg>
      </pc:sldChg>
      <pc:sldChg chg="del">
        <pc:chgData name="Festus Elleh" userId="98a4a9df-c185-44d1-b8a9-be31fd73d2bc" providerId="ADAL" clId="{EF6B7395-92AE-4B75-8326-D67812BCAA93}" dt="2023-10-09T00:13:55.491" v="1825" actId="47"/>
        <pc:sldMkLst>
          <pc:docMk/>
          <pc:sldMk cId="3679177683" sldId="340"/>
        </pc:sldMkLst>
      </pc:sldChg>
      <pc:sldChg chg="modSp mod">
        <pc:chgData name="Festus Elleh" userId="98a4a9df-c185-44d1-b8a9-be31fd73d2bc" providerId="ADAL" clId="{EF6B7395-92AE-4B75-8326-D67812BCAA93}" dt="2023-10-08T23:11:17.175" v="1524" actId="1076"/>
        <pc:sldMkLst>
          <pc:docMk/>
          <pc:sldMk cId="185838782" sldId="342"/>
        </pc:sldMkLst>
        <pc:spChg chg="mod">
          <ac:chgData name="Festus Elleh" userId="98a4a9df-c185-44d1-b8a9-be31fd73d2bc" providerId="ADAL" clId="{EF6B7395-92AE-4B75-8326-D67812BCAA93}" dt="2023-09-10T01:08:34.180" v="357" actId="1076"/>
          <ac:spMkLst>
            <pc:docMk/>
            <pc:sldMk cId="185838782" sldId="342"/>
            <ac:spMk id="2" creationId="{8B72FC63-C823-4596-BBA3-092D1FB5E0AE}"/>
          </ac:spMkLst>
        </pc:spChg>
        <pc:spChg chg="mod">
          <ac:chgData name="Festus Elleh" userId="98a4a9df-c185-44d1-b8a9-be31fd73d2bc" providerId="ADAL" clId="{EF6B7395-92AE-4B75-8326-D67812BCAA93}" dt="2023-09-10T01:09:38.298" v="367" actId="6549"/>
          <ac:spMkLst>
            <pc:docMk/>
            <pc:sldMk cId="185838782" sldId="342"/>
            <ac:spMk id="4" creationId="{442158D4-20EB-4B09-88D5-2F073CE03103}"/>
          </ac:spMkLst>
        </pc:spChg>
        <pc:spChg chg="mod">
          <ac:chgData name="Festus Elleh" userId="98a4a9df-c185-44d1-b8a9-be31fd73d2bc" providerId="ADAL" clId="{EF6B7395-92AE-4B75-8326-D67812BCAA93}" dt="2023-10-08T23:11:17.175" v="1524" actId="1076"/>
          <ac:spMkLst>
            <pc:docMk/>
            <pc:sldMk cId="185838782" sldId="342"/>
            <ac:spMk id="5" creationId="{748BD646-3E59-4A80-A357-F819C3D0EE16}"/>
          </ac:spMkLst>
        </pc:spChg>
      </pc:sldChg>
      <pc:sldChg chg="modSp mod">
        <pc:chgData name="Festus Elleh" userId="98a4a9df-c185-44d1-b8a9-be31fd73d2bc" providerId="ADAL" clId="{EF6B7395-92AE-4B75-8326-D67812BCAA93}" dt="2023-10-08T23:11:38.231" v="1526" actId="1076"/>
        <pc:sldMkLst>
          <pc:docMk/>
          <pc:sldMk cId="1998818532" sldId="343"/>
        </pc:sldMkLst>
        <pc:spChg chg="mod">
          <ac:chgData name="Festus Elleh" userId="98a4a9df-c185-44d1-b8a9-be31fd73d2bc" providerId="ADAL" clId="{EF6B7395-92AE-4B75-8326-D67812BCAA93}" dt="2023-10-08T23:11:32.137" v="1525" actId="1076"/>
          <ac:spMkLst>
            <pc:docMk/>
            <pc:sldMk cId="1998818532" sldId="343"/>
            <ac:spMk id="2" creationId="{8B72FC63-C823-4596-BBA3-092D1FB5E0AE}"/>
          </ac:spMkLst>
        </pc:spChg>
        <pc:spChg chg="mod">
          <ac:chgData name="Festus Elleh" userId="98a4a9df-c185-44d1-b8a9-be31fd73d2bc" providerId="ADAL" clId="{EF6B7395-92AE-4B75-8326-D67812BCAA93}" dt="2023-10-08T23:11:38.231" v="1526" actId="1076"/>
          <ac:spMkLst>
            <pc:docMk/>
            <pc:sldMk cId="1998818532" sldId="343"/>
            <ac:spMk id="4" creationId="{442158D4-20EB-4B09-88D5-2F073CE03103}"/>
          </ac:spMkLst>
        </pc:spChg>
      </pc:sldChg>
      <pc:sldChg chg="modSp del mod">
        <pc:chgData name="Festus Elleh" userId="98a4a9df-c185-44d1-b8a9-be31fd73d2bc" providerId="ADAL" clId="{EF6B7395-92AE-4B75-8326-D67812BCAA93}" dt="2023-09-10T01:09:59.839" v="368" actId="47"/>
        <pc:sldMkLst>
          <pc:docMk/>
          <pc:sldMk cId="59411996" sldId="344"/>
        </pc:sldMkLst>
        <pc:spChg chg="mod">
          <ac:chgData name="Festus Elleh" userId="98a4a9df-c185-44d1-b8a9-be31fd73d2bc" providerId="ADAL" clId="{EF6B7395-92AE-4B75-8326-D67812BCAA93}" dt="2023-09-10T01:06:33.880" v="342" actId="6549"/>
          <ac:spMkLst>
            <pc:docMk/>
            <pc:sldMk cId="59411996" sldId="344"/>
            <ac:spMk id="3" creationId="{F95F0F6C-C3A3-4313-9BAD-917E09982A11}"/>
          </ac:spMkLst>
        </pc:spChg>
      </pc:sldChg>
      <pc:sldChg chg="modSp mod">
        <pc:chgData name="Festus Elleh" userId="98a4a9df-c185-44d1-b8a9-be31fd73d2bc" providerId="ADAL" clId="{EF6B7395-92AE-4B75-8326-D67812BCAA93}" dt="2023-10-08T23:12:06.786" v="1530" actId="113"/>
        <pc:sldMkLst>
          <pc:docMk/>
          <pc:sldMk cId="4107459316" sldId="345"/>
        </pc:sldMkLst>
        <pc:spChg chg="mod">
          <ac:chgData name="Festus Elleh" userId="98a4a9df-c185-44d1-b8a9-be31fd73d2bc" providerId="ADAL" clId="{EF6B7395-92AE-4B75-8326-D67812BCAA93}" dt="2023-10-08T23:12:06.786" v="1530" actId="113"/>
          <ac:spMkLst>
            <pc:docMk/>
            <pc:sldMk cId="4107459316" sldId="345"/>
            <ac:spMk id="4" creationId="{FD6B1E0D-ACEB-4DE3-AE7A-50F687FDDF03}"/>
          </ac:spMkLst>
        </pc:spChg>
      </pc:sldChg>
      <pc:sldChg chg="modSp mod">
        <pc:chgData name="Festus Elleh" userId="98a4a9df-c185-44d1-b8a9-be31fd73d2bc" providerId="ADAL" clId="{EF6B7395-92AE-4B75-8326-D67812BCAA93}" dt="2023-09-28T03:12:44.474" v="849" actId="6549"/>
        <pc:sldMkLst>
          <pc:docMk/>
          <pc:sldMk cId="437508768" sldId="346"/>
        </pc:sldMkLst>
        <pc:spChg chg="mod">
          <ac:chgData name="Festus Elleh" userId="98a4a9df-c185-44d1-b8a9-be31fd73d2bc" providerId="ADAL" clId="{EF6B7395-92AE-4B75-8326-D67812BCAA93}" dt="2023-09-28T03:12:44.474" v="849" actId="6549"/>
          <ac:spMkLst>
            <pc:docMk/>
            <pc:sldMk cId="437508768" sldId="346"/>
            <ac:spMk id="3" creationId="{3D27D49D-24A1-4D35-B47C-721A172CC425}"/>
          </ac:spMkLst>
        </pc:spChg>
      </pc:sldChg>
      <pc:sldChg chg="addSp delSp modSp add mod">
        <pc:chgData name="Festus Elleh" userId="98a4a9df-c185-44d1-b8a9-be31fd73d2bc" providerId="ADAL" clId="{EF6B7395-92AE-4B75-8326-D67812BCAA93}" dt="2023-09-25T17:34:56.782" v="562" actId="5793"/>
        <pc:sldMkLst>
          <pc:docMk/>
          <pc:sldMk cId="2610078213" sldId="348"/>
        </pc:sldMkLst>
        <pc:spChg chg="add mod">
          <ac:chgData name="Festus Elleh" userId="98a4a9df-c185-44d1-b8a9-be31fd73d2bc" providerId="ADAL" clId="{EF6B7395-92AE-4B75-8326-D67812BCAA93}" dt="2023-08-31T14:57:08.169" v="303" actId="1076"/>
          <ac:spMkLst>
            <pc:docMk/>
            <pc:sldMk cId="2610078213" sldId="348"/>
            <ac:spMk id="2" creationId="{BF80D906-426D-F7D6-DD36-F5B174851C99}"/>
          </ac:spMkLst>
        </pc:spChg>
        <pc:spChg chg="mod">
          <ac:chgData name="Festus Elleh" userId="98a4a9df-c185-44d1-b8a9-be31fd73d2bc" providerId="ADAL" clId="{EF6B7395-92AE-4B75-8326-D67812BCAA93}" dt="2023-09-25T17:34:56.782" v="562" actId="5793"/>
          <ac:spMkLst>
            <pc:docMk/>
            <pc:sldMk cId="2610078213" sldId="348"/>
            <ac:spMk id="3" creationId="{FD29E04C-F479-420C-A46D-87EB1EDA5F6F}"/>
          </ac:spMkLst>
        </pc:spChg>
        <pc:spChg chg="mod">
          <ac:chgData name="Festus Elleh" userId="98a4a9df-c185-44d1-b8a9-be31fd73d2bc" providerId="ADAL" clId="{EF6B7395-92AE-4B75-8326-D67812BCAA93}" dt="2023-08-31T14:56:25.089" v="296" actId="1076"/>
          <ac:spMkLst>
            <pc:docMk/>
            <pc:sldMk cId="2610078213" sldId="348"/>
            <ac:spMk id="5" creationId="{B0D7EE9D-CDAA-46EE-9BE9-1F5F322D0567}"/>
          </ac:spMkLst>
        </pc:spChg>
        <pc:spChg chg="del mod">
          <ac:chgData name="Festus Elleh" userId="98a4a9df-c185-44d1-b8a9-be31fd73d2bc" providerId="ADAL" clId="{EF6B7395-92AE-4B75-8326-D67812BCAA93}" dt="2023-08-31T14:56:17.217" v="294" actId="478"/>
          <ac:spMkLst>
            <pc:docMk/>
            <pc:sldMk cId="2610078213" sldId="348"/>
            <ac:spMk id="7" creationId="{7B559243-42BC-488A-88B9-BE681157AF09}"/>
          </ac:spMkLst>
        </pc:spChg>
      </pc:sldChg>
      <pc:sldChg chg="add del">
        <pc:chgData name="Festus Elleh" userId="98a4a9df-c185-44d1-b8a9-be31fd73d2bc" providerId="ADAL" clId="{EF6B7395-92AE-4B75-8326-D67812BCAA93}" dt="2023-08-31T14:38:33.111" v="12"/>
        <pc:sldMkLst>
          <pc:docMk/>
          <pc:sldMk cId="4138267633" sldId="348"/>
        </pc:sldMkLst>
      </pc:sldChg>
      <pc:sldChg chg="delSp modSp add del mod">
        <pc:chgData name="Festus Elleh" userId="98a4a9df-c185-44d1-b8a9-be31fd73d2bc" providerId="ADAL" clId="{EF6B7395-92AE-4B75-8326-D67812BCAA93}" dt="2023-09-11T18:23:32.264" v="415" actId="47"/>
        <pc:sldMkLst>
          <pc:docMk/>
          <pc:sldMk cId="411918833" sldId="349"/>
        </pc:sldMkLst>
        <pc:spChg chg="del">
          <ac:chgData name="Festus Elleh" userId="98a4a9df-c185-44d1-b8a9-be31fd73d2bc" providerId="ADAL" clId="{EF6B7395-92AE-4B75-8326-D67812BCAA93}" dt="2023-08-31T14:58:34.453" v="327" actId="478"/>
          <ac:spMkLst>
            <pc:docMk/>
            <pc:sldMk cId="411918833" sldId="349"/>
            <ac:spMk id="2" creationId="{BF80D906-426D-F7D6-DD36-F5B174851C99}"/>
          </ac:spMkLst>
        </pc:spChg>
        <pc:spChg chg="mod">
          <ac:chgData name="Festus Elleh" userId="98a4a9df-c185-44d1-b8a9-be31fd73d2bc" providerId="ADAL" clId="{EF6B7395-92AE-4B75-8326-D67812BCAA93}" dt="2023-08-31T14:58:37.890" v="328" actId="1076"/>
          <ac:spMkLst>
            <pc:docMk/>
            <pc:sldMk cId="411918833" sldId="349"/>
            <ac:spMk id="3" creationId="{FD29E04C-F479-420C-A46D-87EB1EDA5F6F}"/>
          </ac:spMkLst>
        </pc:spChg>
        <pc:spChg chg="mod">
          <ac:chgData name="Festus Elleh" userId="98a4a9df-c185-44d1-b8a9-be31fd73d2bc" providerId="ADAL" clId="{EF6B7395-92AE-4B75-8326-D67812BCAA93}" dt="2023-08-31T14:58:54.184" v="339" actId="20577"/>
          <ac:spMkLst>
            <pc:docMk/>
            <pc:sldMk cId="411918833" sldId="349"/>
            <ac:spMk id="5" creationId="{B0D7EE9D-CDAA-46EE-9BE9-1F5F322D0567}"/>
          </ac:spMkLst>
        </pc:spChg>
      </pc:sldChg>
      <pc:sldChg chg="delSp modSp mod delAnim">
        <pc:chgData name="Festus Elleh" userId="98a4a9df-c185-44d1-b8a9-be31fd73d2bc" providerId="ADAL" clId="{EF6B7395-92AE-4B75-8326-D67812BCAA93}" dt="2023-11-06T22:12:00.475" v="4105" actId="478"/>
        <pc:sldMkLst>
          <pc:docMk/>
          <pc:sldMk cId="3288068958" sldId="350"/>
        </pc:sldMkLst>
        <pc:spChg chg="mod">
          <ac:chgData name="Festus Elleh" userId="98a4a9df-c185-44d1-b8a9-be31fd73d2bc" providerId="ADAL" clId="{EF6B7395-92AE-4B75-8326-D67812BCAA93}" dt="2023-09-28T03:06:08.195" v="765" actId="20577"/>
          <ac:spMkLst>
            <pc:docMk/>
            <pc:sldMk cId="3288068958" sldId="350"/>
            <ac:spMk id="3" creationId="{7E42C4E3-AFAF-4630-AF6D-21FB3C29CF71}"/>
          </ac:spMkLst>
        </pc:spChg>
        <pc:spChg chg="mod">
          <ac:chgData name="Festus Elleh" userId="98a4a9df-c185-44d1-b8a9-be31fd73d2bc" providerId="ADAL" clId="{EF6B7395-92AE-4B75-8326-D67812BCAA93}" dt="2023-10-02T18:50:21.781" v="1238" actId="207"/>
          <ac:spMkLst>
            <pc:docMk/>
            <pc:sldMk cId="3288068958" sldId="350"/>
            <ac:spMk id="7" creationId="{E94B382C-AAC7-F1D9-3816-E5E05B2ADF86}"/>
          </ac:spMkLst>
        </pc:spChg>
        <pc:picChg chg="del">
          <ac:chgData name="Festus Elleh" userId="98a4a9df-c185-44d1-b8a9-be31fd73d2bc" providerId="ADAL" clId="{EF6B7395-92AE-4B75-8326-D67812BCAA93}" dt="2023-11-06T22:12:00.475" v="4105" actId="478"/>
          <ac:picMkLst>
            <pc:docMk/>
            <pc:sldMk cId="3288068958" sldId="350"/>
            <ac:picMk id="4" creationId="{99005B68-03DF-8E3A-F22C-2609CA538732}"/>
          </ac:picMkLst>
        </pc:picChg>
        <pc:picChg chg="del">
          <ac:chgData name="Festus Elleh" userId="98a4a9df-c185-44d1-b8a9-be31fd73d2bc" providerId="ADAL" clId="{EF6B7395-92AE-4B75-8326-D67812BCAA93}" dt="2023-09-28T03:05:34.998" v="758" actId="478"/>
          <ac:picMkLst>
            <pc:docMk/>
            <pc:sldMk cId="3288068958" sldId="350"/>
            <ac:picMk id="8" creationId="{CF25824B-14A6-C31C-160E-FE2E7B53CBF6}"/>
          </ac:picMkLst>
        </pc:picChg>
      </pc:sldChg>
      <pc:sldChg chg="new del">
        <pc:chgData name="Festus Elleh" userId="98a4a9df-c185-44d1-b8a9-be31fd73d2bc" providerId="ADAL" clId="{EF6B7395-92AE-4B75-8326-D67812BCAA93}" dt="2023-09-12T21:40:29.021" v="416" actId="2696"/>
        <pc:sldMkLst>
          <pc:docMk/>
          <pc:sldMk cId="323402629" sldId="351"/>
        </pc:sldMkLst>
      </pc:sldChg>
      <pc:sldChg chg="addSp delSp modSp add mod ord modClrScheme chgLayout">
        <pc:chgData name="Festus Elleh" userId="98a4a9df-c185-44d1-b8a9-be31fd73d2bc" providerId="ADAL" clId="{EF6B7395-92AE-4B75-8326-D67812BCAA93}" dt="2023-10-22T20:12:49.521" v="2487" actId="14100"/>
        <pc:sldMkLst>
          <pc:docMk/>
          <pc:sldMk cId="2077476261" sldId="351"/>
        </pc:sldMkLst>
        <pc:spChg chg="add mod">
          <ac:chgData name="Festus Elleh" userId="98a4a9df-c185-44d1-b8a9-be31fd73d2bc" providerId="ADAL" clId="{EF6B7395-92AE-4B75-8326-D67812BCAA93}" dt="2023-10-22T20:12:30.507" v="2483" actId="14100"/>
          <ac:spMkLst>
            <pc:docMk/>
            <pc:sldMk cId="2077476261" sldId="351"/>
            <ac:spMk id="3" creationId="{D7F413FD-57D7-8655-09FC-C214AB3D0889}"/>
          </ac:spMkLst>
        </pc:spChg>
        <pc:spChg chg="add mod">
          <ac:chgData name="Festus Elleh" userId="98a4a9df-c185-44d1-b8a9-be31fd73d2bc" providerId="ADAL" clId="{EF6B7395-92AE-4B75-8326-D67812BCAA93}" dt="2023-10-22T20:12:43.123" v="2485" actId="1076"/>
          <ac:spMkLst>
            <pc:docMk/>
            <pc:sldMk cId="2077476261" sldId="351"/>
            <ac:spMk id="6" creationId="{0B0E7E76-179C-8ABC-8E2C-D9449C64F1F9}"/>
          </ac:spMkLst>
        </pc:spChg>
        <pc:spChg chg="add mod">
          <ac:chgData name="Festus Elleh" userId="98a4a9df-c185-44d1-b8a9-be31fd73d2bc" providerId="ADAL" clId="{EF6B7395-92AE-4B75-8326-D67812BCAA93}" dt="2023-10-22T20:12:21.326" v="2481" actId="27636"/>
          <ac:spMkLst>
            <pc:docMk/>
            <pc:sldMk cId="2077476261" sldId="351"/>
            <ac:spMk id="9" creationId="{837B0031-8D3E-DA8C-644D-F864A0AAFDDD}"/>
          </ac:spMkLst>
        </pc:spChg>
        <pc:spChg chg="add del mod">
          <ac:chgData name="Festus Elleh" userId="98a4a9df-c185-44d1-b8a9-be31fd73d2bc" providerId="ADAL" clId="{EF6B7395-92AE-4B75-8326-D67812BCAA93}" dt="2023-10-22T20:07:08.627" v="2426" actId="478"/>
          <ac:spMkLst>
            <pc:docMk/>
            <pc:sldMk cId="2077476261" sldId="351"/>
            <ac:spMk id="11" creationId="{3A2306F3-0D9E-5B15-158D-F1152DB233F0}"/>
          </ac:spMkLst>
        </pc:spChg>
        <pc:spChg chg="add del mod">
          <ac:chgData name="Festus Elleh" userId="98a4a9df-c185-44d1-b8a9-be31fd73d2bc" providerId="ADAL" clId="{EF6B7395-92AE-4B75-8326-D67812BCAA93}" dt="2023-10-22T20:07:12.322" v="2427" actId="478"/>
          <ac:spMkLst>
            <pc:docMk/>
            <pc:sldMk cId="2077476261" sldId="351"/>
            <ac:spMk id="13" creationId="{0C1DF935-8646-6184-6E55-3145F74A5EFF}"/>
          </ac:spMkLst>
        </pc:spChg>
        <pc:picChg chg="add mod">
          <ac:chgData name="Festus Elleh" userId="98a4a9df-c185-44d1-b8a9-be31fd73d2bc" providerId="ADAL" clId="{EF6B7395-92AE-4B75-8326-D67812BCAA93}" dt="2023-10-22T20:12:49.521" v="2487" actId="14100"/>
          <ac:picMkLst>
            <pc:docMk/>
            <pc:sldMk cId="2077476261" sldId="351"/>
            <ac:picMk id="4" creationId="{C59A5DB6-DFAF-03B0-0571-1486F503DD26}"/>
          </ac:picMkLst>
        </pc:picChg>
      </pc:sldChg>
      <pc:sldChg chg="add del setBg">
        <pc:chgData name="Festus Elleh" userId="98a4a9df-c185-44d1-b8a9-be31fd73d2bc" providerId="ADAL" clId="{EF6B7395-92AE-4B75-8326-D67812BCAA93}" dt="2023-09-10T01:11:46.970" v="371"/>
        <pc:sldMkLst>
          <pc:docMk/>
          <pc:sldMk cId="1121408636" sldId="352"/>
        </pc:sldMkLst>
      </pc:sldChg>
      <pc:sldChg chg="delSp modSp add mod ord delAnim">
        <pc:chgData name="Festus Elleh" userId="98a4a9df-c185-44d1-b8a9-be31fd73d2bc" providerId="ADAL" clId="{EF6B7395-92AE-4B75-8326-D67812BCAA93}" dt="2023-09-28T03:32:34.963" v="935" actId="5793"/>
        <pc:sldMkLst>
          <pc:docMk/>
          <pc:sldMk cId="1247026075" sldId="352"/>
        </pc:sldMkLst>
        <pc:spChg chg="mod">
          <ac:chgData name="Festus Elleh" userId="98a4a9df-c185-44d1-b8a9-be31fd73d2bc" providerId="ADAL" clId="{EF6B7395-92AE-4B75-8326-D67812BCAA93}" dt="2023-09-10T01:12:15.374" v="394" actId="20577"/>
          <ac:spMkLst>
            <pc:docMk/>
            <pc:sldMk cId="1247026075" sldId="352"/>
            <ac:spMk id="2" creationId="{92679374-8EAE-4873-9BB6-F6C630302DA2}"/>
          </ac:spMkLst>
        </pc:spChg>
        <pc:spChg chg="mod">
          <ac:chgData name="Festus Elleh" userId="98a4a9df-c185-44d1-b8a9-be31fd73d2bc" providerId="ADAL" clId="{EF6B7395-92AE-4B75-8326-D67812BCAA93}" dt="2023-09-28T03:32:34.963" v="935" actId="5793"/>
          <ac:spMkLst>
            <pc:docMk/>
            <pc:sldMk cId="1247026075" sldId="352"/>
            <ac:spMk id="3" creationId="{7E42C4E3-AFAF-4630-AF6D-21FB3C29CF71}"/>
          </ac:spMkLst>
        </pc:spChg>
        <pc:spChg chg="mod">
          <ac:chgData name="Festus Elleh" userId="98a4a9df-c185-44d1-b8a9-be31fd73d2bc" providerId="ADAL" clId="{EF6B7395-92AE-4B75-8326-D67812BCAA93}" dt="2023-09-28T03:32:23.755" v="929" actId="1076"/>
          <ac:spMkLst>
            <pc:docMk/>
            <pc:sldMk cId="1247026075" sldId="352"/>
            <ac:spMk id="7" creationId="{E94B382C-AAC7-F1D9-3816-E5E05B2ADF86}"/>
          </ac:spMkLst>
        </pc:spChg>
        <pc:picChg chg="del">
          <ac:chgData name="Festus Elleh" userId="98a4a9df-c185-44d1-b8a9-be31fd73d2bc" providerId="ADAL" clId="{EF6B7395-92AE-4B75-8326-D67812BCAA93}" dt="2023-09-28T03:31:15.710" v="889" actId="478"/>
          <ac:picMkLst>
            <pc:docMk/>
            <pc:sldMk cId="1247026075" sldId="352"/>
            <ac:picMk id="8" creationId="{CF25824B-14A6-C31C-160E-FE2E7B53CBF6}"/>
          </ac:picMkLst>
        </pc:picChg>
        <pc:picChg chg="del">
          <ac:chgData name="Festus Elleh" userId="98a4a9df-c185-44d1-b8a9-be31fd73d2bc" providerId="ADAL" clId="{EF6B7395-92AE-4B75-8326-D67812BCAA93}" dt="2023-09-10T01:13:06.900" v="414" actId="478"/>
          <ac:picMkLst>
            <pc:docMk/>
            <pc:sldMk cId="1247026075" sldId="352"/>
            <ac:picMk id="45" creationId="{33AEADB8-0278-4C40-1A83-A49919968770}"/>
          </ac:picMkLst>
        </pc:picChg>
      </pc:sldChg>
      <pc:sldChg chg="delSp modSp add mod delAnim">
        <pc:chgData name="Festus Elleh" userId="98a4a9df-c185-44d1-b8a9-be31fd73d2bc" providerId="ADAL" clId="{EF6B7395-92AE-4B75-8326-D67812BCAA93}" dt="2023-11-06T22:12:34.243" v="4107" actId="478"/>
        <pc:sldMkLst>
          <pc:docMk/>
          <pc:sldMk cId="49010742" sldId="353"/>
        </pc:sldMkLst>
        <pc:spChg chg="mod">
          <ac:chgData name="Festus Elleh" userId="98a4a9df-c185-44d1-b8a9-be31fd73d2bc" providerId="ADAL" clId="{EF6B7395-92AE-4B75-8326-D67812BCAA93}" dt="2023-09-25T16:29:13.444" v="453" actId="20577"/>
          <ac:spMkLst>
            <pc:docMk/>
            <pc:sldMk cId="49010742" sldId="353"/>
            <ac:spMk id="2" creationId="{92679374-8EAE-4873-9BB6-F6C630302DA2}"/>
          </ac:spMkLst>
        </pc:spChg>
        <pc:spChg chg="mod">
          <ac:chgData name="Festus Elleh" userId="98a4a9df-c185-44d1-b8a9-be31fd73d2bc" providerId="ADAL" clId="{EF6B7395-92AE-4B75-8326-D67812BCAA93}" dt="2023-09-28T03:13:33.911" v="883" actId="1076"/>
          <ac:spMkLst>
            <pc:docMk/>
            <pc:sldMk cId="49010742" sldId="353"/>
            <ac:spMk id="3" creationId="{7E42C4E3-AFAF-4630-AF6D-21FB3C29CF71}"/>
          </ac:spMkLst>
        </pc:spChg>
        <pc:spChg chg="mod">
          <ac:chgData name="Festus Elleh" userId="98a4a9df-c185-44d1-b8a9-be31fd73d2bc" providerId="ADAL" clId="{EF6B7395-92AE-4B75-8326-D67812BCAA93}" dt="2023-09-25T16:30:17.571" v="465" actId="20577"/>
          <ac:spMkLst>
            <pc:docMk/>
            <pc:sldMk cId="49010742" sldId="353"/>
            <ac:spMk id="7" creationId="{E94B382C-AAC7-F1D9-3816-E5E05B2ADF86}"/>
          </ac:spMkLst>
        </pc:spChg>
        <pc:picChg chg="del">
          <ac:chgData name="Festus Elleh" userId="98a4a9df-c185-44d1-b8a9-be31fd73d2bc" providerId="ADAL" clId="{EF6B7395-92AE-4B75-8326-D67812BCAA93}" dt="2023-11-06T22:12:34.243" v="4107" actId="478"/>
          <ac:picMkLst>
            <pc:docMk/>
            <pc:sldMk cId="49010742" sldId="353"/>
            <ac:picMk id="4" creationId="{99005B68-03DF-8E3A-F22C-2609CA538732}"/>
          </ac:picMkLst>
        </pc:picChg>
        <pc:picChg chg="del">
          <ac:chgData name="Festus Elleh" userId="98a4a9df-c185-44d1-b8a9-be31fd73d2bc" providerId="ADAL" clId="{EF6B7395-92AE-4B75-8326-D67812BCAA93}" dt="2023-09-28T03:13:06.745" v="850" actId="478"/>
          <ac:picMkLst>
            <pc:docMk/>
            <pc:sldMk cId="49010742" sldId="353"/>
            <ac:picMk id="8" creationId="{CF25824B-14A6-C31C-160E-FE2E7B53CBF6}"/>
          </ac:picMkLst>
        </pc:picChg>
      </pc:sldChg>
      <pc:sldChg chg="add del setBg">
        <pc:chgData name="Festus Elleh" userId="98a4a9df-c185-44d1-b8a9-be31fd73d2bc" providerId="ADAL" clId="{EF6B7395-92AE-4B75-8326-D67812BCAA93}" dt="2023-09-25T16:28:58.412" v="433"/>
        <pc:sldMkLst>
          <pc:docMk/>
          <pc:sldMk cId="2197988236" sldId="353"/>
        </pc:sldMkLst>
      </pc:sldChg>
      <pc:sldChg chg="add del setBg">
        <pc:chgData name="Festus Elleh" userId="98a4a9df-c185-44d1-b8a9-be31fd73d2bc" providerId="ADAL" clId="{EF6B7395-92AE-4B75-8326-D67812BCAA93}" dt="2023-09-25T17:33:06.690" v="477"/>
        <pc:sldMkLst>
          <pc:docMk/>
          <pc:sldMk cId="456172951" sldId="354"/>
        </pc:sldMkLst>
      </pc:sldChg>
      <pc:sldChg chg="delSp modSp add mod delAnim">
        <pc:chgData name="Festus Elleh" userId="98a4a9df-c185-44d1-b8a9-be31fd73d2bc" providerId="ADAL" clId="{EF6B7395-92AE-4B75-8326-D67812BCAA93}" dt="2023-11-06T22:12:13.060" v="4106" actId="478"/>
        <pc:sldMkLst>
          <pc:docMk/>
          <pc:sldMk cId="2804292909" sldId="354"/>
        </pc:sldMkLst>
        <pc:spChg chg="mod">
          <ac:chgData name="Festus Elleh" userId="98a4a9df-c185-44d1-b8a9-be31fd73d2bc" providerId="ADAL" clId="{EF6B7395-92AE-4B75-8326-D67812BCAA93}" dt="2023-09-26T03:00:37.698" v="620" actId="20577"/>
          <ac:spMkLst>
            <pc:docMk/>
            <pc:sldMk cId="2804292909" sldId="354"/>
            <ac:spMk id="2" creationId="{92679374-8EAE-4873-9BB6-F6C630302DA2}"/>
          </ac:spMkLst>
        </pc:spChg>
        <pc:spChg chg="mod">
          <ac:chgData name="Festus Elleh" userId="98a4a9df-c185-44d1-b8a9-be31fd73d2bc" providerId="ADAL" clId="{EF6B7395-92AE-4B75-8326-D67812BCAA93}" dt="2023-09-28T03:08:35.045" v="773" actId="20577"/>
          <ac:spMkLst>
            <pc:docMk/>
            <pc:sldMk cId="2804292909" sldId="354"/>
            <ac:spMk id="3" creationId="{7E42C4E3-AFAF-4630-AF6D-21FB3C29CF71}"/>
          </ac:spMkLst>
        </pc:spChg>
        <pc:spChg chg="mod">
          <ac:chgData name="Festus Elleh" userId="98a4a9df-c185-44d1-b8a9-be31fd73d2bc" providerId="ADAL" clId="{EF6B7395-92AE-4B75-8326-D67812BCAA93}" dt="2023-09-25T17:33:10.648" v="480" actId="20577"/>
          <ac:spMkLst>
            <pc:docMk/>
            <pc:sldMk cId="2804292909" sldId="354"/>
            <ac:spMk id="7" creationId="{E94B382C-AAC7-F1D9-3816-E5E05B2ADF86}"/>
          </ac:spMkLst>
        </pc:spChg>
        <pc:picChg chg="del">
          <ac:chgData name="Festus Elleh" userId="98a4a9df-c185-44d1-b8a9-be31fd73d2bc" providerId="ADAL" clId="{EF6B7395-92AE-4B75-8326-D67812BCAA93}" dt="2023-11-06T22:12:13.060" v="4106" actId="478"/>
          <ac:picMkLst>
            <pc:docMk/>
            <pc:sldMk cId="2804292909" sldId="354"/>
            <ac:picMk id="4" creationId="{99005B68-03DF-8E3A-F22C-2609CA538732}"/>
          </ac:picMkLst>
        </pc:picChg>
        <pc:picChg chg="del">
          <ac:chgData name="Festus Elleh" userId="98a4a9df-c185-44d1-b8a9-be31fd73d2bc" providerId="ADAL" clId="{EF6B7395-92AE-4B75-8326-D67812BCAA93}" dt="2023-09-28T03:08:19.550" v="766" actId="478"/>
          <ac:picMkLst>
            <pc:docMk/>
            <pc:sldMk cId="2804292909" sldId="354"/>
            <ac:picMk id="8" creationId="{CF25824B-14A6-C31C-160E-FE2E7B53CBF6}"/>
          </ac:picMkLst>
        </pc:picChg>
      </pc:sldChg>
      <pc:sldChg chg="delSp modSp add del mod ord delAnim">
        <pc:chgData name="Festus Elleh" userId="98a4a9df-c185-44d1-b8a9-be31fd73d2bc" providerId="ADAL" clId="{EF6B7395-92AE-4B75-8326-D67812BCAA93}" dt="2023-10-22T19:34:38.516" v="2164" actId="1076"/>
        <pc:sldMkLst>
          <pc:docMk/>
          <pc:sldMk cId="2133840949" sldId="362"/>
        </pc:sldMkLst>
        <pc:spChg chg="mod">
          <ac:chgData name="Festus Elleh" userId="98a4a9df-c185-44d1-b8a9-be31fd73d2bc" providerId="ADAL" clId="{EF6B7395-92AE-4B75-8326-D67812BCAA93}" dt="2023-09-28T03:03:36.600" v="757" actId="1076"/>
          <ac:spMkLst>
            <pc:docMk/>
            <pc:sldMk cId="2133840949" sldId="362"/>
            <ac:spMk id="3" creationId="{E0436C20-D3A8-4DFC-42CA-A33630577597}"/>
          </ac:spMkLst>
        </pc:spChg>
        <pc:spChg chg="mod">
          <ac:chgData name="Festus Elleh" userId="98a4a9df-c185-44d1-b8a9-be31fd73d2bc" providerId="ADAL" clId="{EF6B7395-92AE-4B75-8326-D67812BCAA93}" dt="2023-10-22T19:34:38.516" v="2164" actId="1076"/>
          <ac:spMkLst>
            <pc:docMk/>
            <pc:sldMk cId="2133840949" sldId="362"/>
            <ac:spMk id="5" creationId="{35394CD2-E58D-9CE1-B616-00511AA6D32E}"/>
          </ac:spMkLst>
        </pc:spChg>
        <pc:picChg chg="del">
          <ac:chgData name="Festus Elleh" userId="98a4a9df-c185-44d1-b8a9-be31fd73d2bc" providerId="ADAL" clId="{EF6B7395-92AE-4B75-8326-D67812BCAA93}" dt="2023-09-28T03:02:49.525" v="753" actId="478"/>
          <ac:picMkLst>
            <pc:docMk/>
            <pc:sldMk cId="2133840949" sldId="362"/>
            <ac:picMk id="4" creationId="{613D013A-B0EE-FAF2-4B37-C93F4D73BD0F}"/>
          </ac:picMkLst>
        </pc:picChg>
      </pc:sldChg>
      <pc:sldChg chg="addSp delSp modSp new add del mod setBg">
        <pc:chgData name="Festus Elleh" userId="98a4a9df-c185-44d1-b8a9-be31fd73d2bc" providerId="ADAL" clId="{EF6B7395-92AE-4B75-8326-D67812BCAA93}" dt="2023-10-02T19:08:24.429" v="1239" actId="47"/>
        <pc:sldMkLst>
          <pc:docMk/>
          <pc:sldMk cId="1571951179" sldId="363"/>
        </pc:sldMkLst>
        <pc:spChg chg="mod ord">
          <ac:chgData name="Festus Elleh" userId="98a4a9df-c185-44d1-b8a9-be31fd73d2bc" providerId="ADAL" clId="{EF6B7395-92AE-4B75-8326-D67812BCAA93}" dt="2023-09-28T03:39:21.865" v="1001" actId="26606"/>
          <ac:spMkLst>
            <pc:docMk/>
            <pc:sldMk cId="1571951179" sldId="363"/>
            <ac:spMk id="2" creationId="{F5C19B9B-28BF-7F03-8D6E-514EBC708F15}"/>
          </ac:spMkLst>
        </pc:spChg>
        <pc:spChg chg="add del">
          <ac:chgData name="Festus Elleh" userId="98a4a9df-c185-44d1-b8a9-be31fd73d2bc" providerId="ADAL" clId="{EF6B7395-92AE-4B75-8326-D67812BCAA93}" dt="2023-09-28T03:37:46.150" v="982" actId="26606"/>
          <ac:spMkLst>
            <pc:docMk/>
            <pc:sldMk cId="1571951179" sldId="363"/>
            <ac:spMk id="5" creationId="{6A733EBD-820A-4FA2-9A24-E3259DA7EA15}"/>
          </ac:spMkLst>
        </pc:spChg>
        <pc:spChg chg="add del">
          <ac:chgData name="Festus Elleh" userId="98a4a9df-c185-44d1-b8a9-be31fd73d2bc" providerId="ADAL" clId="{EF6B7395-92AE-4B75-8326-D67812BCAA93}" dt="2023-09-28T03:37:46.150" v="982" actId="26606"/>
          <ac:spMkLst>
            <pc:docMk/>
            <pc:sldMk cId="1571951179" sldId="363"/>
            <ac:spMk id="6" creationId="{6D4A187A-A5A0-48DF-94DB-432F7582DC83}"/>
          </ac:spMkLst>
        </pc:spChg>
        <pc:spChg chg="add del">
          <ac:chgData name="Festus Elleh" userId="98a4a9df-c185-44d1-b8a9-be31fd73d2bc" providerId="ADAL" clId="{EF6B7395-92AE-4B75-8326-D67812BCAA93}" dt="2023-09-28T03:37:41.223" v="980" actId="26606"/>
          <ac:spMkLst>
            <pc:docMk/>
            <pc:sldMk cId="1571951179" sldId="363"/>
            <ac:spMk id="8" creationId="{6A733EBD-820A-4FA2-9A24-E3259DA7EA15}"/>
          </ac:spMkLst>
        </pc:spChg>
        <pc:spChg chg="add del mod">
          <ac:chgData name="Festus Elleh" userId="98a4a9df-c185-44d1-b8a9-be31fd73d2bc" providerId="ADAL" clId="{EF6B7395-92AE-4B75-8326-D67812BCAA93}" dt="2023-09-28T03:39:53.594" v="1006"/>
          <ac:spMkLst>
            <pc:docMk/>
            <pc:sldMk cId="1571951179" sldId="363"/>
            <ac:spMk id="9" creationId="{30DADA0B-AFC4-3491-58C1-6E392C135946}"/>
          </ac:spMkLst>
        </pc:spChg>
        <pc:spChg chg="add del">
          <ac:chgData name="Festus Elleh" userId="98a4a9df-c185-44d1-b8a9-be31fd73d2bc" providerId="ADAL" clId="{EF6B7395-92AE-4B75-8326-D67812BCAA93}" dt="2023-09-28T03:37:41.223" v="980" actId="26606"/>
          <ac:spMkLst>
            <pc:docMk/>
            <pc:sldMk cId="1571951179" sldId="363"/>
            <ac:spMk id="10" creationId="{6D4A187A-A5A0-48DF-94DB-432F7582DC83}"/>
          </ac:spMkLst>
        </pc:spChg>
        <pc:spChg chg="add del mod">
          <ac:chgData name="Festus Elleh" userId="98a4a9df-c185-44d1-b8a9-be31fd73d2bc" providerId="ADAL" clId="{EF6B7395-92AE-4B75-8326-D67812BCAA93}" dt="2023-09-28T03:39:55.773" v="1008"/>
          <ac:spMkLst>
            <pc:docMk/>
            <pc:sldMk cId="1571951179" sldId="363"/>
            <ac:spMk id="11" creationId="{E5F69D8F-BAC8-115A-D7BC-218EA00AEA58}"/>
          </ac:spMkLst>
        </pc:spChg>
        <pc:spChg chg="add del">
          <ac:chgData name="Festus Elleh" userId="98a4a9df-c185-44d1-b8a9-be31fd73d2bc" providerId="ADAL" clId="{EF6B7395-92AE-4B75-8326-D67812BCAA93}" dt="2023-09-28T03:39:21.865" v="1001" actId="26606"/>
          <ac:spMkLst>
            <pc:docMk/>
            <pc:sldMk cId="1571951179" sldId="363"/>
            <ac:spMk id="12" creationId="{6A413FA1-397F-46E2-A861-9BA093EFAA2D}"/>
          </ac:spMkLst>
        </pc:spChg>
        <pc:spChg chg="add del mod">
          <ac:chgData name="Festus Elleh" userId="98a4a9df-c185-44d1-b8a9-be31fd73d2bc" providerId="ADAL" clId="{EF6B7395-92AE-4B75-8326-D67812BCAA93}" dt="2023-09-28T03:40:13.503" v="1015"/>
          <ac:spMkLst>
            <pc:docMk/>
            <pc:sldMk cId="1571951179" sldId="363"/>
            <ac:spMk id="13" creationId="{DD2315FD-EA09-3637-44D1-868A648AD84F}"/>
          </ac:spMkLst>
        </pc:spChg>
        <pc:spChg chg="add del">
          <ac:chgData name="Festus Elleh" userId="98a4a9df-c185-44d1-b8a9-be31fd73d2bc" providerId="ADAL" clId="{EF6B7395-92AE-4B75-8326-D67812BCAA93}" dt="2023-09-28T03:39:21.865" v="1001" actId="26606"/>
          <ac:spMkLst>
            <pc:docMk/>
            <pc:sldMk cId="1571951179" sldId="363"/>
            <ac:spMk id="14" creationId="{884B308B-0C51-4BF8-8534-E8A749AC99A6}"/>
          </ac:spMkLst>
        </pc:spChg>
        <pc:spChg chg="add del mod">
          <ac:chgData name="Festus Elleh" userId="98a4a9df-c185-44d1-b8a9-be31fd73d2bc" providerId="ADAL" clId="{EF6B7395-92AE-4B75-8326-D67812BCAA93}" dt="2023-09-28T03:40:18.003" v="1017"/>
          <ac:spMkLst>
            <pc:docMk/>
            <pc:sldMk cId="1571951179" sldId="363"/>
            <ac:spMk id="15" creationId="{BA059357-6C58-9EEF-6434-D271615C1FD9}"/>
          </ac:spMkLst>
        </pc:spChg>
        <pc:spChg chg="add mod">
          <ac:chgData name="Festus Elleh" userId="98a4a9df-c185-44d1-b8a9-be31fd73d2bc" providerId="ADAL" clId="{EF6B7395-92AE-4B75-8326-D67812BCAA93}" dt="2023-09-28T03:40:34.244" v="1027" actId="1076"/>
          <ac:spMkLst>
            <pc:docMk/>
            <pc:sldMk cId="1571951179" sldId="363"/>
            <ac:spMk id="16" creationId="{BA8B6A83-4874-5513-6407-2DA3EB21D441}"/>
          </ac:spMkLst>
        </pc:spChg>
        <pc:picChg chg="add del mod ord">
          <ac:chgData name="Festus Elleh" userId="98a4a9df-c185-44d1-b8a9-be31fd73d2bc" providerId="ADAL" clId="{EF6B7395-92AE-4B75-8326-D67812BCAA93}" dt="2023-09-28T03:39:56.291" v="1009" actId="478"/>
          <ac:picMkLst>
            <pc:docMk/>
            <pc:sldMk cId="1571951179" sldId="363"/>
            <ac:picMk id="3" creationId="{F3101C8C-2C80-58F2-AB2D-8FEF1B82F54B}"/>
          </ac:picMkLst>
        </pc:picChg>
        <pc:picChg chg="add del mod">
          <ac:chgData name="Festus Elleh" userId="98a4a9df-c185-44d1-b8a9-be31fd73d2bc" providerId="ADAL" clId="{EF6B7395-92AE-4B75-8326-D67812BCAA93}" dt="2023-09-28T03:37:22.047" v="978" actId="478"/>
          <ac:picMkLst>
            <pc:docMk/>
            <pc:sldMk cId="1571951179" sldId="363"/>
            <ac:picMk id="4" creationId="{42C85031-0087-965E-00ED-36919D363999}"/>
          </ac:picMkLst>
        </pc:picChg>
        <pc:picChg chg="add del mod">
          <ac:chgData name="Festus Elleh" userId="98a4a9df-c185-44d1-b8a9-be31fd73d2bc" providerId="ADAL" clId="{EF6B7395-92AE-4B75-8326-D67812BCAA93}" dt="2023-09-28T03:39:31.820" v="1003" actId="478"/>
          <ac:picMkLst>
            <pc:docMk/>
            <pc:sldMk cId="1571951179" sldId="363"/>
            <ac:picMk id="7" creationId="{9D672768-0300-57B1-355A-12A08E690C2A}"/>
          </ac:picMkLst>
        </pc:picChg>
      </pc:sldChg>
      <pc:sldChg chg="addSp delSp modSp new del mod setBg">
        <pc:chgData name="Festus Elleh" userId="98a4a9df-c185-44d1-b8a9-be31fd73d2bc" providerId="ADAL" clId="{EF6B7395-92AE-4B75-8326-D67812BCAA93}" dt="2023-09-28T15:48:41.738" v="1197" actId="47"/>
        <pc:sldMkLst>
          <pc:docMk/>
          <pc:sldMk cId="2260334210" sldId="364"/>
        </pc:sldMkLst>
        <pc:spChg chg="mod ord">
          <ac:chgData name="Festus Elleh" userId="98a4a9df-c185-44d1-b8a9-be31fd73d2bc" providerId="ADAL" clId="{EF6B7395-92AE-4B75-8326-D67812BCAA93}" dt="2023-09-28T15:45:12.208" v="1187" actId="26606"/>
          <ac:spMkLst>
            <pc:docMk/>
            <pc:sldMk cId="2260334210" sldId="364"/>
            <ac:spMk id="2" creationId="{420B999D-D1D7-BE41-35C2-2582D7F4751B}"/>
          </ac:spMkLst>
        </pc:spChg>
        <pc:spChg chg="add del">
          <ac:chgData name="Festus Elleh" userId="98a4a9df-c185-44d1-b8a9-be31fd73d2bc" providerId="ADAL" clId="{EF6B7395-92AE-4B75-8326-D67812BCAA93}" dt="2023-09-28T15:45:12.208" v="1187" actId="26606"/>
          <ac:spMkLst>
            <pc:docMk/>
            <pc:sldMk cId="2260334210" sldId="364"/>
            <ac:spMk id="14" creationId="{42A4FC2C-047E-45A5-965D-8E1E3BF09BC6}"/>
          </ac:spMkLst>
        </pc:spChg>
        <pc:picChg chg="add del mod">
          <ac:chgData name="Festus Elleh" userId="98a4a9df-c185-44d1-b8a9-be31fd73d2bc" providerId="ADAL" clId="{EF6B7395-92AE-4B75-8326-D67812BCAA93}" dt="2023-09-28T15:41:51.986" v="1171" actId="478"/>
          <ac:picMkLst>
            <pc:docMk/>
            <pc:sldMk cId="2260334210" sldId="364"/>
            <ac:picMk id="4" creationId="{F14B3A51-1774-6CDA-2E8E-D9B533FB2AA2}"/>
          </ac:picMkLst>
        </pc:picChg>
        <pc:picChg chg="add mod">
          <ac:chgData name="Festus Elleh" userId="98a4a9df-c185-44d1-b8a9-be31fd73d2bc" providerId="ADAL" clId="{EF6B7395-92AE-4B75-8326-D67812BCAA93}" dt="2023-09-28T15:47:42.756" v="1194" actId="14100"/>
          <ac:picMkLst>
            <pc:docMk/>
            <pc:sldMk cId="2260334210" sldId="364"/>
            <ac:picMk id="5" creationId="{72F77A96-0BCD-CAEB-A262-7D656328BDCC}"/>
          </ac:picMkLst>
        </pc:picChg>
        <pc:picChg chg="add mod">
          <ac:chgData name="Festus Elleh" userId="98a4a9df-c185-44d1-b8a9-be31fd73d2bc" providerId="ADAL" clId="{EF6B7395-92AE-4B75-8326-D67812BCAA93}" dt="2023-09-28T15:47:33.527" v="1192" actId="14100"/>
          <ac:picMkLst>
            <pc:docMk/>
            <pc:sldMk cId="2260334210" sldId="364"/>
            <ac:picMk id="7" creationId="{D6655889-7E60-1554-882F-DD91E46B735D}"/>
          </ac:picMkLst>
        </pc:picChg>
        <pc:picChg chg="add mod">
          <ac:chgData name="Festus Elleh" userId="98a4a9df-c185-44d1-b8a9-be31fd73d2bc" providerId="ADAL" clId="{EF6B7395-92AE-4B75-8326-D67812BCAA93}" dt="2023-09-28T15:47:38.963" v="1193" actId="14100"/>
          <ac:picMkLst>
            <pc:docMk/>
            <pc:sldMk cId="2260334210" sldId="364"/>
            <ac:picMk id="9" creationId="{E4521FB2-AC8A-ED64-E034-CC44F7D57E4D}"/>
          </ac:picMkLst>
        </pc:picChg>
      </pc:sldChg>
      <pc:sldChg chg="addSp new mod">
        <pc:chgData name="Festus Elleh" userId="98a4a9df-c185-44d1-b8a9-be31fd73d2bc" providerId="ADAL" clId="{EF6B7395-92AE-4B75-8326-D67812BCAA93}" dt="2023-09-28T15:48:24.532" v="1196" actId="22"/>
        <pc:sldMkLst>
          <pc:docMk/>
          <pc:sldMk cId="4203736449" sldId="365"/>
        </pc:sldMkLst>
        <pc:picChg chg="add">
          <ac:chgData name="Festus Elleh" userId="98a4a9df-c185-44d1-b8a9-be31fd73d2bc" providerId="ADAL" clId="{EF6B7395-92AE-4B75-8326-D67812BCAA93}" dt="2023-09-28T15:48:24.532" v="1196" actId="22"/>
          <ac:picMkLst>
            <pc:docMk/>
            <pc:sldMk cId="4203736449" sldId="365"/>
            <ac:picMk id="4" creationId="{1A90E4BA-2E44-7E28-9392-D5D0049E71C6}"/>
          </ac:picMkLst>
        </pc:picChg>
      </pc:sldChg>
      <pc:sldChg chg="add del">
        <pc:chgData name="Festus Elleh" userId="98a4a9df-c185-44d1-b8a9-be31fd73d2bc" providerId="ADAL" clId="{EF6B7395-92AE-4B75-8326-D67812BCAA93}" dt="2023-10-22T22:26:27.968" v="3136"/>
        <pc:sldMkLst>
          <pc:docMk/>
          <pc:sldMk cId="333834286" sldId="390"/>
        </pc:sldMkLst>
      </pc:sldChg>
      <pc:sldChg chg="add">
        <pc:chgData name="Festus Elleh" userId="98a4a9df-c185-44d1-b8a9-be31fd73d2bc" providerId="ADAL" clId="{EF6B7395-92AE-4B75-8326-D67812BCAA93}" dt="2023-10-22T22:26:28.050" v="3137"/>
        <pc:sldMkLst>
          <pc:docMk/>
          <pc:sldMk cId="1305218131" sldId="390"/>
        </pc:sldMkLst>
      </pc:sldChg>
      <pc:sldChg chg="add del">
        <pc:chgData name="Festus Elleh" userId="98a4a9df-c185-44d1-b8a9-be31fd73d2bc" providerId="ADAL" clId="{EF6B7395-92AE-4B75-8326-D67812BCAA93}" dt="2023-10-22T22:26:17.863" v="3134" actId="2696"/>
        <pc:sldMkLst>
          <pc:docMk/>
          <pc:sldMk cId="2372275068" sldId="390"/>
        </pc:sldMkLst>
      </pc:sldChg>
      <pc:sldChg chg="add del">
        <pc:chgData name="Festus Elleh" userId="98a4a9df-c185-44d1-b8a9-be31fd73d2bc" providerId="ADAL" clId="{EF6B7395-92AE-4B75-8326-D67812BCAA93}" dt="2023-10-22T22:26:17.863" v="3134" actId="2696"/>
        <pc:sldMkLst>
          <pc:docMk/>
          <pc:sldMk cId="1825341047" sldId="391"/>
        </pc:sldMkLst>
      </pc:sldChg>
      <pc:sldChg chg="add del">
        <pc:chgData name="Festus Elleh" userId="98a4a9df-c185-44d1-b8a9-be31fd73d2bc" providerId="ADAL" clId="{EF6B7395-92AE-4B75-8326-D67812BCAA93}" dt="2023-10-22T22:26:27.968" v="3136"/>
        <pc:sldMkLst>
          <pc:docMk/>
          <pc:sldMk cId="3386925925" sldId="391"/>
        </pc:sldMkLst>
      </pc:sldChg>
      <pc:sldChg chg="add">
        <pc:chgData name="Festus Elleh" userId="98a4a9df-c185-44d1-b8a9-be31fd73d2bc" providerId="ADAL" clId="{EF6B7395-92AE-4B75-8326-D67812BCAA93}" dt="2023-10-22T22:26:28.050" v="3137"/>
        <pc:sldMkLst>
          <pc:docMk/>
          <pc:sldMk cId="4179096664" sldId="391"/>
        </pc:sldMkLst>
      </pc:sldChg>
      <pc:sldChg chg="add del">
        <pc:chgData name="Festus Elleh" userId="98a4a9df-c185-44d1-b8a9-be31fd73d2bc" providerId="ADAL" clId="{EF6B7395-92AE-4B75-8326-D67812BCAA93}" dt="2023-10-22T22:29:06.906" v="3166"/>
        <pc:sldMkLst>
          <pc:docMk/>
          <pc:sldMk cId="397876463" sldId="392"/>
        </pc:sldMkLst>
      </pc:sldChg>
      <pc:sldChg chg="add del">
        <pc:chgData name="Festus Elleh" userId="98a4a9df-c185-44d1-b8a9-be31fd73d2bc" providerId="ADAL" clId="{EF6B7395-92AE-4B75-8326-D67812BCAA93}" dt="2023-10-22T22:28:31.750" v="3164" actId="2696"/>
        <pc:sldMkLst>
          <pc:docMk/>
          <pc:sldMk cId="1141962455" sldId="392"/>
        </pc:sldMkLst>
      </pc:sldChg>
      <pc:sldChg chg="add">
        <pc:chgData name="Festus Elleh" userId="98a4a9df-c185-44d1-b8a9-be31fd73d2bc" providerId="ADAL" clId="{EF6B7395-92AE-4B75-8326-D67812BCAA93}" dt="2023-10-22T22:29:06.927" v="3167"/>
        <pc:sldMkLst>
          <pc:docMk/>
          <pc:sldMk cId="1890607271" sldId="392"/>
        </pc:sldMkLst>
      </pc:sldChg>
      <pc:sldChg chg="modSp add del mod">
        <pc:chgData name="Festus Elleh" userId="98a4a9df-c185-44d1-b8a9-be31fd73d2bc" providerId="ADAL" clId="{EF6B7395-92AE-4B75-8326-D67812BCAA93}" dt="2023-10-23T23:07:29.756" v="3437" actId="13926"/>
        <pc:sldMkLst>
          <pc:docMk/>
          <pc:sldMk cId="1790548622" sldId="579"/>
        </pc:sldMkLst>
        <pc:spChg chg="mod">
          <ac:chgData name="Festus Elleh" userId="98a4a9df-c185-44d1-b8a9-be31fd73d2bc" providerId="ADAL" clId="{EF6B7395-92AE-4B75-8326-D67812BCAA93}" dt="2023-10-23T23:07:29.756" v="3437" actId="13926"/>
          <ac:spMkLst>
            <pc:docMk/>
            <pc:sldMk cId="1790548622" sldId="579"/>
            <ac:spMk id="4" creationId="{00000000-0000-0000-0000-000000000000}"/>
          </ac:spMkLst>
        </pc:spChg>
        <pc:graphicFrameChg chg="modGraphic">
          <ac:chgData name="Festus Elleh" userId="98a4a9df-c185-44d1-b8a9-be31fd73d2bc" providerId="ADAL" clId="{EF6B7395-92AE-4B75-8326-D67812BCAA93}" dt="2023-10-22T21:01:41.082" v="3068" actId="20577"/>
          <ac:graphicFrameMkLst>
            <pc:docMk/>
            <pc:sldMk cId="1790548622" sldId="579"/>
            <ac:graphicFrameMk id="5" creationId="{00000000-0000-0000-0000-000000000000}"/>
          </ac:graphicFrameMkLst>
        </pc:graphicFrameChg>
      </pc:sldChg>
      <pc:sldChg chg="add del setBg">
        <pc:chgData name="Festus Elleh" userId="98a4a9df-c185-44d1-b8a9-be31fd73d2bc" providerId="ADAL" clId="{EF6B7395-92AE-4B75-8326-D67812BCAA93}" dt="2023-10-09T00:19:45.177" v="1827"/>
        <pc:sldMkLst>
          <pc:docMk/>
          <pc:sldMk cId="1864133381" sldId="580"/>
        </pc:sldMkLst>
      </pc:sldChg>
      <pc:sldChg chg="modSp add mod">
        <pc:chgData name="Festus Elleh" userId="98a4a9df-c185-44d1-b8a9-be31fd73d2bc" providerId="ADAL" clId="{EF6B7395-92AE-4B75-8326-D67812BCAA93}" dt="2023-10-22T22:27:15.610" v="3163" actId="14100"/>
        <pc:sldMkLst>
          <pc:docMk/>
          <pc:sldMk cId="3723295073" sldId="580"/>
        </pc:sldMkLst>
        <pc:spChg chg="mod">
          <ac:chgData name="Festus Elleh" userId="98a4a9df-c185-44d1-b8a9-be31fd73d2bc" providerId="ADAL" clId="{EF6B7395-92AE-4B75-8326-D67812BCAA93}" dt="2023-10-22T22:27:15.610" v="3163" actId="14100"/>
          <ac:spMkLst>
            <pc:docMk/>
            <pc:sldMk cId="3723295073" sldId="580"/>
            <ac:spMk id="2" creationId="{92679374-8EAE-4873-9BB6-F6C630302DA2}"/>
          </ac:spMkLst>
        </pc:spChg>
        <pc:spChg chg="mod">
          <ac:chgData name="Festus Elleh" userId="98a4a9df-c185-44d1-b8a9-be31fd73d2bc" providerId="ADAL" clId="{EF6B7395-92AE-4B75-8326-D67812BCAA93}" dt="2023-10-09T00:19:58.935" v="1854" actId="20577"/>
          <ac:spMkLst>
            <pc:docMk/>
            <pc:sldMk cId="3723295073" sldId="580"/>
            <ac:spMk id="7" creationId="{E94B382C-AAC7-F1D9-3816-E5E05B2ADF86}"/>
          </ac:spMkLst>
        </pc:spChg>
      </pc:sldChg>
      <pc:sldChg chg="add del">
        <pc:chgData name="Festus Elleh" userId="98a4a9df-c185-44d1-b8a9-be31fd73d2bc" providerId="ADAL" clId="{EF6B7395-92AE-4B75-8326-D67812BCAA93}" dt="2023-10-09T00:25:09.065" v="1864" actId="47"/>
        <pc:sldMkLst>
          <pc:docMk/>
          <pc:sldMk cId="3906032495" sldId="589"/>
        </pc:sldMkLst>
      </pc:sldChg>
      <pc:sldChg chg="add del">
        <pc:chgData name="Festus Elleh" userId="98a4a9df-c185-44d1-b8a9-be31fd73d2bc" providerId="ADAL" clId="{EF6B7395-92AE-4B75-8326-D67812BCAA93}" dt="2023-10-22T22:26:27.968" v="3136"/>
        <pc:sldMkLst>
          <pc:docMk/>
          <pc:sldMk cId="1049761443" sldId="591"/>
        </pc:sldMkLst>
      </pc:sldChg>
      <pc:sldChg chg="add">
        <pc:chgData name="Festus Elleh" userId="98a4a9df-c185-44d1-b8a9-be31fd73d2bc" providerId="ADAL" clId="{EF6B7395-92AE-4B75-8326-D67812BCAA93}" dt="2023-10-22T22:26:28.050" v="3137"/>
        <pc:sldMkLst>
          <pc:docMk/>
          <pc:sldMk cId="2991903415" sldId="591"/>
        </pc:sldMkLst>
      </pc:sldChg>
      <pc:sldChg chg="add del">
        <pc:chgData name="Festus Elleh" userId="98a4a9df-c185-44d1-b8a9-be31fd73d2bc" providerId="ADAL" clId="{EF6B7395-92AE-4B75-8326-D67812BCAA93}" dt="2023-10-22T22:26:17.863" v="3134" actId="2696"/>
        <pc:sldMkLst>
          <pc:docMk/>
          <pc:sldMk cId="4162120403" sldId="591"/>
        </pc:sldMkLst>
      </pc:sldChg>
      <pc:sldChg chg="add del">
        <pc:chgData name="Festus Elleh" userId="98a4a9df-c185-44d1-b8a9-be31fd73d2bc" providerId="ADAL" clId="{EF6B7395-92AE-4B75-8326-D67812BCAA93}" dt="2023-10-09T00:25:13.890" v="1865" actId="47"/>
        <pc:sldMkLst>
          <pc:docMk/>
          <pc:sldMk cId="2359794827" sldId="592"/>
        </pc:sldMkLst>
      </pc:sldChg>
      <pc:sldChg chg="add del">
        <pc:chgData name="Festus Elleh" userId="98a4a9df-c185-44d1-b8a9-be31fd73d2bc" providerId="ADAL" clId="{EF6B7395-92AE-4B75-8326-D67812BCAA93}" dt="2023-10-22T22:26:17.863" v="3134" actId="2696"/>
        <pc:sldMkLst>
          <pc:docMk/>
          <pc:sldMk cId="1022448862" sldId="593"/>
        </pc:sldMkLst>
      </pc:sldChg>
      <pc:sldChg chg="add">
        <pc:chgData name="Festus Elleh" userId="98a4a9df-c185-44d1-b8a9-be31fd73d2bc" providerId="ADAL" clId="{EF6B7395-92AE-4B75-8326-D67812BCAA93}" dt="2023-10-22T22:26:28.050" v="3137"/>
        <pc:sldMkLst>
          <pc:docMk/>
          <pc:sldMk cId="2572863207" sldId="593"/>
        </pc:sldMkLst>
      </pc:sldChg>
      <pc:sldChg chg="add del">
        <pc:chgData name="Festus Elleh" userId="98a4a9df-c185-44d1-b8a9-be31fd73d2bc" providerId="ADAL" clId="{EF6B7395-92AE-4B75-8326-D67812BCAA93}" dt="2023-10-22T22:26:27.968" v="3136"/>
        <pc:sldMkLst>
          <pc:docMk/>
          <pc:sldMk cId="3874301938" sldId="593"/>
        </pc:sldMkLst>
      </pc:sldChg>
      <pc:sldChg chg="modSp add del mod">
        <pc:chgData name="Festus Elleh" userId="98a4a9df-c185-44d1-b8a9-be31fd73d2bc" providerId="ADAL" clId="{EF6B7395-92AE-4B75-8326-D67812BCAA93}" dt="2023-10-31T20:26:27.871" v="4098" actId="13926"/>
        <pc:sldMkLst>
          <pc:docMk/>
          <pc:sldMk cId="2133427358" sldId="595"/>
        </pc:sldMkLst>
        <pc:spChg chg="mod">
          <ac:chgData name="Festus Elleh" userId="98a4a9df-c185-44d1-b8a9-be31fd73d2bc" providerId="ADAL" clId="{EF6B7395-92AE-4B75-8326-D67812BCAA93}" dt="2023-10-31T20:26:27.871" v="4098" actId="13926"/>
          <ac:spMkLst>
            <pc:docMk/>
            <pc:sldMk cId="2133427358" sldId="595"/>
            <ac:spMk id="5" creationId="{CF92880F-24EA-41F9-8C86-0483AD780D92}"/>
          </ac:spMkLst>
        </pc:spChg>
      </pc:sldChg>
      <pc:sldChg chg="add del">
        <pc:chgData name="Festus Elleh" userId="98a4a9df-c185-44d1-b8a9-be31fd73d2bc" providerId="ADAL" clId="{EF6B7395-92AE-4B75-8326-D67812BCAA93}" dt="2023-10-09T00:24:26.241" v="1863"/>
        <pc:sldMkLst>
          <pc:docMk/>
          <pc:sldMk cId="3679328121" sldId="597"/>
        </pc:sldMkLst>
      </pc:sldChg>
      <pc:sldChg chg="add del">
        <pc:chgData name="Festus Elleh" userId="98a4a9df-c185-44d1-b8a9-be31fd73d2bc" providerId="ADAL" clId="{EF6B7395-92AE-4B75-8326-D67812BCAA93}" dt="2023-10-22T22:26:27.968" v="3136"/>
        <pc:sldMkLst>
          <pc:docMk/>
          <pc:sldMk cId="1037411806" sldId="598"/>
        </pc:sldMkLst>
      </pc:sldChg>
      <pc:sldChg chg="add del">
        <pc:chgData name="Festus Elleh" userId="98a4a9df-c185-44d1-b8a9-be31fd73d2bc" providerId="ADAL" clId="{EF6B7395-92AE-4B75-8326-D67812BCAA93}" dt="2023-10-22T22:26:17.863" v="3134" actId="2696"/>
        <pc:sldMkLst>
          <pc:docMk/>
          <pc:sldMk cId="3140592760" sldId="598"/>
        </pc:sldMkLst>
      </pc:sldChg>
      <pc:sldChg chg="add">
        <pc:chgData name="Festus Elleh" userId="98a4a9df-c185-44d1-b8a9-be31fd73d2bc" providerId="ADAL" clId="{EF6B7395-92AE-4B75-8326-D67812BCAA93}" dt="2023-10-22T22:26:28.050" v="3137"/>
        <pc:sldMkLst>
          <pc:docMk/>
          <pc:sldMk cId="3780576784" sldId="598"/>
        </pc:sldMkLst>
      </pc:sldChg>
      <pc:sldChg chg="add del">
        <pc:chgData name="Festus Elleh" userId="98a4a9df-c185-44d1-b8a9-be31fd73d2bc" providerId="ADAL" clId="{EF6B7395-92AE-4B75-8326-D67812BCAA93}" dt="2023-10-22T22:26:17.863" v="3134" actId="2696"/>
        <pc:sldMkLst>
          <pc:docMk/>
          <pc:sldMk cId="321508510" sldId="599"/>
        </pc:sldMkLst>
      </pc:sldChg>
      <pc:sldChg chg="add del">
        <pc:chgData name="Festus Elleh" userId="98a4a9df-c185-44d1-b8a9-be31fd73d2bc" providerId="ADAL" clId="{EF6B7395-92AE-4B75-8326-D67812BCAA93}" dt="2023-10-22T22:26:27.968" v="3136"/>
        <pc:sldMkLst>
          <pc:docMk/>
          <pc:sldMk cId="1565282157" sldId="599"/>
        </pc:sldMkLst>
      </pc:sldChg>
      <pc:sldChg chg="add">
        <pc:chgData name="Festus Elleh" userId="98a4a9df-c185-44d1-b8a9-be31fd73d2bc" providerId="ADAL" clId="{EF6B7395-92AE-4B75-8326-D67812BCAA93}" dt="2023-10-22T22:26:28.050" v="3137"/>
        <pc:sldMkLst>
          <pc:docMk/>
          <pc:sldMk cId="1590814941" sldId="599"/>
        </pc:sldMkLst>
      </pc:sldChg>
      <pc:sldChg chg="add">
        <pc:chgData name="Festus Elleh" userId="98a4a9df-c185-44d1-b8a9-be31fd73d2bc" providerId="ADAL" clId="{EF6B7395-92AE-4B75-8326-D67812BCAA93}" dt="2023-10-22T22:26:28.050" v="3137"/>
        <pc:sldMkLst>
          <pc:docMk/>
          <pc:sldMk cId="1009330154" sldId="600"/>
        </pc:sldMkLst>
      </pc:sldChg>
      <pc:sldChg chg="add del">
        <pc:chgData name="Festus Elleh" userId="98a4a9df-c185-44d1-b8a9-be31fd73d2bc" providerId="ADAL" clId="{EF6B7395-92AE-4B75-8326-D67812BCAA93}" dt="2023-10-22T22:26:17.863" v="3134" actId="2696"/>
        <pc:sldMkLst>
          <pc:docMk/>
          <pc:sldMk cId="3495649885" sldId="600"/>
        </pc:sldMkLst>
      </pc:sldChg>
      <pc:sldChg chg="add del">
        <pc:chgData name="Festus Elleh" userId="98a4a9df-c185-44d1-b8a9-be31fd73d2bc" providerId="ADAL" clId="{EF6B7395-92AE-4B75-8326-D67812BCAA93}" dt="2023-10-22T22:26:27.968" v="3136"/>
        <pc:sldMkLst>
          <pc:docMk/>
          <pc:sldMk cId="4259100971" sldId="600"/>
        </pc:sldMkLst>
      </pc:sldChg>
      <pc:sldChg chg="add del">
        <pc:chgData name="Festus Elleh" userId="98a4a9df-c185-44d1-b8a9-be31fd73d2bc" providerId="ADAL" clId="{EF6B7395-92AE-4B75-8326-D67812BCAA93}" dt="2023-10-22T22:26:17.863" v="3134" actId="2696"/>
        <pc:sldMkLst>
          <pc:docMk/>
          <pc:sldMk cId="2798200368" sldId="640"/>
        </pc:sldMkLst>
      </pc:sldChg>
      <pc:sldChg chg="add">
        <pc:chgData name="Festus Elleh" userId="98a4a9df-c185-44d1-b8a9-be31fd73d2bc" providerId="ADAL" clId="{EF6B7395-92AE-4B75-8326-D67812BCAA93}" dt="2023-10-22T22:26:28.050" v="3137"/>
        <pc:sldMkLst>
          <pc:docMk/>
          <pc:sldMk cId="4014595335" sldId="640"/>
        </pc:sldMkLst>
      </pc:sldChg>
      <pc:sldChg chg="add del">
        <pc:chgData name="Festus Elleh" userId="98a4a9df-c185-44d1-b8a9-be31fd73d2bc" providerId="ADAL" clId="{EF6B7395-92AE-4B75-8326-D67812BCAA93}" dt="2023-10-22T22:26:27.968" v="3136"/>
        <pc:sldMkLst>
          <pc:docMk/>
          <pc:sldMk cId="4203624566" sldId="640"/>
        </pc:sldMkLst>
      </pc:sldChg>
      <pc:sldChg chg="modSp add del">
        <pc:chgData name="Festus Elleh" userId="98a4a9df-c185-44d1-b8a9-be31fd73d2bc" providerId="ADAL" clId="{EF6B7395-92AE-4B75-8326-D67812BCAA93}" dt="2023-10-31T20:31:26.767" v="4099" actId="20578"/>
        <pc:sldMkLst>
          <pc:docMk/>
          <pc:sldMk cId="3667241769" sldId="642"/>
        </pc:sldMkLst>
        <pc:spChg chg="mod">
          <ac:chgData name="Festus Elleh" userId="98a4a9df-c185-44d1-b8a9-be31fd73d2bc" providerId="ADAL" clId="{EF6B7395-92AE-4B75-8326-D67812BCAA93}" dt="2023-10-31T20:31:26.767" v="4099" actId="20578"/>
          <ac:spMkLst>
            <pc:docMk/>
            <pc:sldMk cId="3667241769" sldId="642"/>
            <ac:spMk id="3" creationId="{C5B159FC-3A56-4C16-BC80-EE25CB67FC6C}"/>
          </ac:spMkLst>
        </pc:spChg>
      </pc:sldChg>
      <pc:sldChg chg="add del">
        <pc:chgData name="Festus Elleh" userId="98a4a9df-c185-44d1-b8a9-be31fd73d2bc" providerId="ADAL" clId="{EF6B7395-92AE-4B75-8326-D67812BCAA93}" dt="2023-10-22T22:26:17.863" v="3134" actId="2696"/>
        <pc:sldMkLst>
          <pc:docMk/>
          <pc:sldMk cId="1150781484" sldId="643"/>
        </pc:sldMkLst>
      </pc:sldChg>
      <pc:sldChg chg="add del">
        <pc:chgData name="Festus Elleh" userId="98a4a9df-c185-44d1-b8a9-be31fd73d2bc" providerId="ADAL" clId="{EF6B7395-92AE-4B75-8326-D67812BCAA93}" dt="2023-10-22T22:26:27.968" v="3136"/>
        <pc:sldMkLst>
          <pc:docMk/>
          <pc:sldMk cId="1714621394" sldId="643"/>
        </pc:sldMkLst>
      </pc:sldChg>
      <pc:sldChg chg="add">
        <pc:chgData name="Festus Elleh" userId="98a4a9df-c185-44d1-b8a9-be31fd73d2bc" providerId="ADAL" clId="{EF6B7395-92AE-4B75-8326-D67812BCAA93}" dt="2023-10-22T22:26:28.050" v="3137"/>
        <pc:sldMkLst>
          <pc:docMk/>
          <pc:sldMk cId="3705294183" sldId="643"/>
        </pc:sldMkLst>
      </pc:sldChg>
      <pc:sldChg chg="add del">
        <pc:chgData name="Festus Elleh" userId="98a4a9df-c185-44d1-b8a9-be31fd73d2bc" providerId="ADAL" clId="{EF6B7395-92AE-4B75-8326-D67812BCAA93}" dt="2023-10-09T00:25:41.363" v="1866" actId="2696"/>
        <pc:sldMkLst>
          <pc:docMk/>
          <pc:sldMk cId="1953841143" sldId="649"/>
        </pc:sldMkLst>
      </pc:sldChg>
      <pc:sldChg chg="add del">
        <pc:chgData name="Festus Elleh" userId="98a4a9df-c185-44d1-b8a9-be31fd73d2bc" providerId="ADAL" clId="{EF6B7395-92AE-4B75-8326-D67812BCAA93}" dt="2023-10-09T00:31:18.214" v="1892" actId="47"/>
        <pc:sldMkLst>
          <pc:docMk/>
          <pc:sldMk cId="2978317473" sldId="649"/>
        </pc:sldMkLst>
      </pc:sldChg>
      <pc:sldChg chg="add del">
        <pc:chgData name="Festus Elleh" userId="98a4a9df-c185-44d1-b8a9-be31fd73d2bc" providerId="ADAL" clId="{EF6B7395-92AE-4B75-8326-D67812BCAA93}" dt="2023-10-09T00:25:41.363" v="1866" actId="2696"/>
        <pc:sldMkLst>
          <pc:docMk/>
          <pc:sldMk cId="1456903954" sldId="650"/>
        </pc:sldMkLst>
      </pc:sldChg>
      <pc:sldChg chg="modSp add del mod">
        <pc:chgData name="Festus Elleh" userId="98a4a9df-c185-44d1-b8a9-be31fd73d2bc" providerId="ADAL" clId="{EF6B7395-92AE-4B75-8326-D67812BCAA93}" dt="2023-10-09T00:57:14.906" v="1972" actId="47"/>
        <pc:sldMkLst>
          <pc:docMk/>
          <pc:sldMk cId="3604130746" sldId="650"/>
        </pc:sldMkLst>
        <pc:spChg chg="mod">
          <ac:chgData name="Festus Elleh" userId="98a4a9df-c185-44d1-b8a9-be31fd73d2bc" providerId="ADAL" clId="{EF6B7395-92AE-4B75-8326-D67812BCAA93}" dt="2023-10-09T00:48:59.282" v="1894" actId="255"/>
          <ac:spMkLst>
            <pc:docMk/>
            <pc:sldMk cId="3604130746" sldId="650"/>
            <ac:spMk id="11" creationId="{05B0449C-72FD-4DC7-8545-66985EEADBC8}"/>
          </ac:spMkLst>
        </pc:spChg>
        <pc:spChg chg="mod">
          <ac:chgData name="Festus Elleh" userId="98a4a9df-c185-44d1-b8a9-be31fd73d2bc" providerId="ADAL" clId="{EF6B7395-92AE-4B75-8326-D67812BCAA93}" dt="2023-10-09T00:52:34.216" v="1942" actId="20577"/>
          <ac:spMkLst>
            <pc:docMk/>
            <pc:sldMk cId="3604130746" sldId="650"/>
            <ac:spMk id="12" creationId="{A906711E-977C-4838-B5FF-355745835191}"/>
          </ac:spMkLst>
        </pc:spChg>
      </pc:sldChg>
      <pc:sldChg chg="add del">
        <pc:chgData name="Festus Elleh" userId="98a4a9df-c185-44d1-b8a9-be31fd73d2bc" providerId="ADAL" clId="{EF6B7395-92AE-4B75-8326-D67812BCAA93}" dt="2023-10-09T00:53:38.424" v="1943" actId="47"/>
        <pc:sldMkLst>
          <pc:docMk/>
          <pc:sldMk cId="1770042230" sldId="651"/>
        </pc:sldMkLst>
      </pc:sldChg>
      <pc:sldChg chg="add del">
        <pc:chgData name="Festus Elleh" userId="98a4a9df-c185-44d1-b8a9-be31fd73d2bc" providerId="ADAL" clId="{EF6B7395-92AE-4B75-8326-D67812BCAA93}" dt="2023-10-09T00:25:41.363" v="1866" actId="2696"/>
        <pc:sldMkLst>
          <pc:docMk/>
          <pc:sldMk cId="4235289673" sldId="651"/>
        </pc:sldMkLst>
      </pc:sldChg>
      <pc:sldChg chg="addSp delSp modSp add mod">
        <pc:chgData name="Festus Elleh" userId="98a4a9df-c185-44d1-b8a9-be31fd73d2bc" providerId="ADAL" clId="{EF6B7395-92AE-4B75-8326-D67812BCAA93}" dt="2023-10-23T23:08:27.354" v="3438" actId="20577"/>
        <pc:sldMkLst>
          <pc:docMk/>
          <pc:sldMk cId="1656751133" sldId="664"/>
        </pc:sldMkLst>
        <pc:spChg chg="mod">
          <ac:chgData name="Festus Elleh" userId="98a4a9df-c185-44d1-b8a9-be31fd73d2bc" providerId="ADAL" clId="{EF6B7395-92AE-4B75-8326-D67812BCAA93}" dt="2023-10-23T23:08:27.354" v="3438" actId="20577"/>
          <ac:spMkLst>
            <pc:docMk/>
            <pc:sldMk cId="1656751133" sldId="664"/>
            <ac:spMk id="2" creationId="{33C680CB-046C-4ABA-BDEB-D455E07B3478}"/>
          </ac:spMkLst>
        </pc:spChg>
        <pc:spChg chg="add mod">
          <ac:chgData name="Festus Elleh" userId="98a4a9df-c185-44d1-b8a9-be31fd73d2bc" providerId="ADAL" clId="{EF6B7395-92AE-4B75-8326-D67812BCAA93}" dt="2023-10-22T21:53:40.916" v="3119" actId="1076"/>
          <ac:spMkLst>
            <pc:docMk/>
            <pc:sldMk cId="1656751133" sldId="664"/>
            <ac:spMk id="4" creationId="{AC013048-2D34-ABD8-0EFE-CC85F00159B4}"/>
          </ac:spMkLst>
        </pc:spChg>
        <pc:spChg chg="add mod">
          <ac:chgData name="Festus Elleh" userId="98a4a9df-c185-44d1-b8a9-be31fd73d2bc" providerId="ADAL" clId="{EF6B7395-92AE-4B75-8326-D67812BCAA93}" dt="2023-10-22T22:57:50.529" v="3381" actId="1076"/>
          <ac:spMkLst>
            <pc:docMk/>
            <pc:sldMk cId="1656751133" sldId="664"/>
            <ac:spMk id="5" creationId="{3DF3148D-3DA9-3D93-3822-335D34E2CFCE}"/>
          </ac:spMkLst>
        </pc:spChg>
        <pc:spChg chg="del">
          <ac:chgData name="Festus Elleh" userId="98a4a9df-c185-44d1-b8a9-be31fd73d2bc" providerId="ADAL" clId="{EF6B7395-92AE-4B75-8326-D67812BCAA93}" dt="2023-10-09T00:28:33.341" v="1881" actId="478"/>
          <ac:spMkLst>
            <pc:docMk/>
            <pc:sldMk cId="1656751133" sldId="664"/>
            <ac:spMk id="11" creationId="{05B0449C-72FD-4DC7-8545-66985EEADBC8}"/>
          </ac:spMkLst>
        </pc:spChg>
        <pc:spChg chg="mod">
          <ac:chgData name="Festus Elleh" userId="98a4a9df-c185-44d1-b8a9-be31fd73d2bc" providerId="ADAL" clId="{EF6B7395-92AE-4B75-8326-D67812BCAA93}" dt="2023-10-22T22:57:43.870" v="3380" actId="20577"/>
          <ac:spMkLst>
            <pc:docMk/>
            <pc:sldMk cId="1656751133" sldId="664"/>
            <ac:spMk id="12" creationId="{A906711E-977C-4838-B5FF-355745835191}"/>
          </ac:spMkLst>
        </pc:spChg>
      </pc:sldChg>
      <pc:sldChg chg="add del">
        <pc:chgData name="Festus Elleh" userId="98a4a9df-c185-44d1-b8a9-be31fd73d2bc" providerId="ADAL" clId="{EF6B7395-92AE-4B75-8326-D67812BCAA93}" dt="2023-10-09T00:25:41.363" v="1866" actId="2696"/>
        <pc:sldMkLst>
          <pc:docMk/>
          <pc:sldMk cId="4148576518" sldId="664"/>
        </pc:sldMkLst>
      </pc:sldChg>
      <pc:sldChg chg="addSp modSp new del mod">
        <pc:chgData name="Festus Elleh" userId="98a4a9df-c185-44d1-b8a9-be31fd73d2bc" providerId="ADAL" clId="{EF6B7395-92AE-4B75-8326-D67812BCAA93}" dt="2023-10-09T00:59:09.891" v="1979" actId="47"/>
        <pc:sldMkLst>
          <pc:docMk/>
          <pc:sldMk cId="1681985829" sldId="665"/>
        </pc:sldMkLst>
        <pc:spChg chg="add mod">
          <ac:chgData name="Festus Elleh" userId="98a4a9df-c185-44d1-b8a9-be31fd73d2bc" providerId="ADAL" clId="{EF6B7395-92AE-4B75-8326-D67812BCAA93}" dt="2023-10-09T00:55:37.604" v="1959" actId="1076"/>
          <ac:spMkLst>
            <pc:docMk/>
            <pc:sldMk cId="1681985829" sldId="665"/>
            <ac:spMk id="3" creationId="{71EF8D49-CDED-6158-A301-E242E4F993D7}"/>
          </ac:spMkLst>
        </pc:spChg>
        <pc:spChg chg="add mod">
          <ac:chgData name="Festus Elleh" userId="98a4a9df-c185-44d1-b8a9-be31fd73d2bc" providerId="ADAL" clId="{EF6B7395-92AE-4B75-8326-D67812BCAA93}" dt="2023-10-09T00:55:46.783" v="1960" actId="20577"/>
          <ac:spMkLst>
            <pc:docMk/>
            <pc:sldMk cId="1681985829" sldId="665"/>
            <ac:spMk id="4" creationId="{491C78A8-B0FF-F779-B263-085818F14B91}"/>
          </ac:spMkLst>
        </pc:spChg>
      </pc:sldChg>
      <pc:sldChg chg="addSp delSp modSp new del mod ord">
        <pc:chgData name="Festus Elleh" userId="98a4a9df-c185-44d1-b8a9-be31fd73d2bc" providerId="ADAL" clId="{EF6B7395-92AE-4B75-8326-D67812BCAA93}" dt="2023-10-22T22:57:32.285" v="3378" actId="47"/>
        <pc:sldMkLst>
          <pc:docMk/>
          <pc:sldMk cId="3424518138" sldId="666"/>
        </pc:sldMkLst>
        <pc:spChg chg="add del mod">
          <ac:chgData name="Festus Elleh" userId="98a4a9df-c185-44d1-b8a9-be31fd73d2bc" providerId="ADAL" clId="{EF6B7395-92AE-4B75-8326-D67812BCAA93}" dt="2023-10-22T22:54:55.322" v="3369" actId="478"/>
          <ac:spMkLst>
            <pc:docMk/>
            <pc:sldMk cId="3424518138" sldId="666"/>
            <ac:spMk id="2" creationId="{CED237D7-9F57-FB6C-EDE4-6139F5BAAC5B}"/>
          </ac:spMkLst>
        </pc:spChg>
        <pc:spChg chg="add mod">
          <ac:chgData name="Festus Elleh" userId="98a4a9df-c185-44d1-b8a9-be31fd73d2bc" providerId="ADAL" clId="{EF6B7395-92AE-4B75-8326-D67812BCAA93}" dt="2023-10-09T00:56:55.332" v="1969" actId="1076"/>
          <ac:spMkLst>
            <pc:docMk/>
            <pc:sldMk cId="3424518138" sldId="666"/>
            <ac:spMk id="3" creationId="{8E5BB587-1534-FB27-F651-5539677B9BE6}"/>
          </ac:spMkLst>
        </pc:spChg>
        <pc:spChg chg="add mod">
          <ac:chgData name="Festus Elleh" userId="98a4a9df-c185-44d1-b8a9-be31fd73d2bc" providerId="ADAL" clId="{EF6B7395-92AE-4B75-8326-D67812BCAA93}" dt="2023-10-09T00:58:38.118" v="1978" actId="1076"/>
          <ac:spMkLst>
            <pc:docMk/>
            <pc:sldMk cId="3424518138" sldId="666"/>
            <ac:spMk id="4" creationId="{343BDF6F-FF31-952D-63C0-CF38EE0D3BFC}"/>
          </ac:spMkLst>
        </pc:spChg>
      </pc:sldChg>
      <pc:sldChg chg="addSp modSp new mod">
        <pc:chgData name="Festus Elleh" userId="98a4a9df-c185-44d1-b8a9-be31fd73d2bc" providerId="ADAL" clId="{EF6B7395-92AE-4B75-8326-D67812BCAA93}" dt="2023-10-22T20:35:28.198" v="2492" actId="14100"/>
        <pc:sldMkLst>
          <pc:docMk/>
          <pc:sldMk cId="866373747" sldId="667"/>
        </pc:sldMkLst>
        <pc:spChg chg="add mod">
          <ac:chgData name="Festus Elleh" userId="98a4a9df-c185-44d1-b8a9-be31fd73d2bc" providerId="ADAL" clId="{EF6B7395-92AE-4B75-8326-D67812BCAA93}" dt="2023-10-22T20:34:30.525" v="2491"/>
          <ac:spMkLst>
            <pc:docMk/>
            <pc:sldMk cId="866373747" sldId="667"/>
            <ac:spMk id="3" creationId="{73C876C4-CC81-3622-2289-4F643511C360}"/>
          </ac:spMkLst>
        </pc:spChg>
        <pc:picChg chg="add mod">
          <ac:chgData name="Festus Elleh" userId="98a4a9df-c185-44d1-b8a9-be31fd73d2bc" providerId="ADAL" clId="{EF6B7395-92AE-4B75-8326-D67812BCAA93}" dt="2023-10-22T20:35:28.198" v="2492" actId="14100"/>
          <ac:picMkLst>
            <pc:docMk/>
            <pc:sldMk cId="866373747" sldId="667"/>
            <ac:picMk id="2" creationId="{54F47E8B-65CE-B4D8-86DE-2B78062CBB6D}"/>
          </ac:picMkLst>
        </pc:picChg>
      </pc:sldChg>
      <pc:sldChg chg="addSp delSp modSp new del mod">
        <pc:chgData name="Festus Elleh" userId="98a4a9df-c185-44d1-b8a9-be31fd73d2bc" providerId="ADAL" clId="{EF6B7395-92AE-4B75-8326-D67812BCAA93}" dt="2023-10-22T20:13:13.474" v="2488" actId="47"/>
        <pc:sldMkLst>
          <pc:docMk/>
          <pc:sldMk cId="1850142631" sldId="667"/>
        </pc:sldMkLst>
        <pc:spChg chg="add del mod">
          <ac:chgData name="Festus Elleh" userId="98a4a9df-c185-44d1-b8a9-be31fd73d2bc" providerId="ADAL" clId="{EF6B7395-92AE-4B75-8326-D67812BCAA93}" dt="2023-10-22T19:51:49.302" v="2225" actId="14100"/>
          <ac:spMkLst>
            <pc:docMk/>
            <pc:sldMk cId="1850142631" sldId="667"/>
            <ac:spMk id="4" creationId="{F5BE8680-EB48-15C0-24F1-02419D959C29}"/>
          </ac:spMkLst>
        </pc:spChg>
        <pc:picChg chg="add del mod">
          <ac:chgData name="Festus Elleh" userId="98a4a9df-c185-44d1-b8a9-be31fd73d2bc" providerId="ADAL" clId="{EF6B7395-92AE-4B75-8326-D67812BCAA93}" dt="2023-10-22T19:46:37.338" v="2179" actId="478"/>
          <ac:picMkLst>
            <pc:docMk/>
            <pc:sldMk cId="1850142631" sldId="667"/>
            <ac:picMk id="2" creationId="{0E1BCC4F-52E1-875E-A045-0E81505A190E}"/>
          </ac:picMkLst>
        </pc:picChg>
      </pc:sldChg>
      <pc:sldChg chg="addSp modSp add del mod">
        <pc:chgData name="Festus Elleh" userId="98a4a9df-c185-44d1-b8a9-be31fd73d2bc" providerId="ADAL" clId="{EF6B7395-92AE-4B75-8326-D67812BCAA93}" dt="2023-10-23T22:55:54.775" v="3434" actId="13926"/>
        <pc:sldMkLst>
          <pc:docMk/>
          <pc:sldMk cId="18854526" sldId="668"/>
        </pc:sldMkLst>
        <pc:spChg chg="mod">
          <ac:chgData name="Festus Elleh" userId="98a4a9df-c185-44d1-b8a9-be31fd73d2bc" providerId="ADAL" clId="{EF6B7395-92AE-4B75-8326-D67812BCAA93}" dt="2023-10-22T20:37:50.834" v="2500" actId="14100"/>
          <ac:spMkLst>
            <pc:docMk/>
            <pc:sldMk cId="18854526" sldId="668"/>
            <ac:spMk id="2" creationId="{33C680CB-046C-4ABA-BDEB-D455E07B3478}"/>
          </ac:spMkLst>
        </pc:spChg>
        <pc:spChg chg="add mod">
          <ac:chgData name="Festus Elleh" userId="98a4a9df-c185-44d1-b8a9-be31fd73d2bc" providerId="ADAL" clId="{EF6B7395-92AE-4B75-8326-D67812BCAA93}" dt="2023-10-23T22:35:12.586" v="3423" actId="13926"/>
          <ac:spMkLst>
            <pc:docMk/>
            <pc:sldMk cId="18854526" sldId="668"/>
            <ac:spMk id="4" creationId="{636A7CDD-B1DF-93D9-F3F2-AD0F5D94BB3B}"/>
          </ac:spMkLst>
        </pc:spChg>
        <pc:spChg chg="mod">
          <ac:chgData name="Festus Elleh" userId="98a4a9df-c185-44d1-b8a9-be31fd73d2bc" providerId="ADAL" clId="{EF6B7395-92AE-4B75-8326-D67812BCAA93}" dt="2023-10-23T22:55:54.775" v="3434" actId="13926"/>
          <ac:spMkLst>
            <pc:docMk/>
            <pc:sldMk cId="18854526" sldId="668"/>
            <ac:spMk id="12" creationId="{A906711E-977C-4838-B5FF-355745835191}"/>
          </ac:spMkLst>
        </pc:spChg>
      </pc:sldChg>
      <pc:sldChg chg="modSp add del mod">
        <pc:chgData name="Festus Elleh" userId="98a4a9df-c185-44d1-b8a9-be31fd73d2bc" providerId="ADAL" clId="{EF6B7395-92AE-4B75-8326-D67812BCAA93}" dt="2023-10-31T20:44:32.830" v="4102" actId="14100"/>
        <pc:sldMkLst>
          <pc:docMk/>
          <pc:sldMk cId="3866548247" sldId="689"/>
        </pc:sldMkLst>
        <pc:picChg chg="mod">
          <ac:chgData name="Festus Elleh" userId="98a4a9df-c185-44d1-b8a9-be31fd73d2bc" providerId="ADAL" clId="{EF6B7395-92AE-4B75-8326-D67812BCAA93}" dt="2023-10-31T20:44:32.830" v="4102" actId="14100"/>
          <ac:picMkLst>
            <pc:docMk/>
            <pc:sldMk cId="3866548247" sldId="689"/>
            <ac:picMk id="3" creationId="{A7C137CA-29DF-4F80-A96C-D4EF5CEC2A46}"/>
          </ac:picMkLst>
        </pc:picChg>
      </pc:sldChg>
      <pc:sldChg chg="addSp modSp new mod ord">
        <pc:chgData name="Festus Elleh" userId="98a4a9df-c185-44d1-b8a9-be31fd73d2bc" providerId="ADAL" clId="{EF6B7395-92AE-4B75-8326-D67812BCAA93}" dt="2023-10-31T20:24:23.194" v="4097" actId="207"/>
        <pc:sldMkLst>
          <pc:docMk/>
          <pc:sldMk cId="248834324" sldId="690"/>
        </pc:sldMkLst>
        <pc:spChg chg="add mod">
          <ac:chgData name="Festus Elleh" userId="98a4a9df-c185-44d1-b8a9-be31fd73d2bc" providerId="ADAL" clId="{EF6B7395-92AE-4B75-8326-D67812BCAA93}" dt="2023-10-31T20:24:23.194" v="4097" actId="207"/>
          <ac:spMkLst>
            <pc:docMk/>
            <pc:sldMk cId="248834324" sldId="690"/>
            <ac:spMk id="3" creationId="{76A218E9-EAB7-80C7-5911-9DB6C5536669}"/>
          </ac:spMkLst>
        </pc:spChg>
      </pc:sldChg>
      <pc:sldChg chg="addSp modSp new mod">
        <pc:chgData name="Festus Elleh" userId="98a4a9df-c185-44d1-b8a9-be31fd73d2bc" providerId="ADAL" clId="{EF6B7395-92AE-4B75-8326-D67812BCAA93}" dt="2023-10-22T23:00:02.131" v="3421" actId="20577"/>
        <pc:sldMkLst>
          <pc:docMk/>
          <pc:sldMk cId="4232992175" sldId="691"/>
        </pc:sldMkLst>
        <pc:spChg chg="add mod">
          <ac:chgData name="Festus Elleh" userId="98a4a9df-c185-44d1-b8a9-be31fd73d2bc" providerId="ADAL" clId="{EF6B7395-92AE-4B75-8326-D67812BCAA93}" dt="2023-10-22T23:00:02.131" v="3421" actId="20577"/>
          <ac:spMkLst>
            <pc:docMk/>
            <pc:sldMk cId="4232992175" sldId="691"/>
            <ac:spMk id="3" creationId="{80ADECA9-C27C-4D5F-142E-3FE265772475}"/>
          </ac:spMkLst>
        </pc:spChg>
      </pc:sldChg>
    </pc:docChg>
  </pc:docChgLst>
  <pc:docChgLst>
    <pc:chgData name="Festus Elleh" userId="98a4a9df-c185-44d1-b8a9-be31fd73d2bc" providerId="ADAL" clId="{37B5E2B7-AB3E-4BAD-A4F6-6433EBC3D2E7}"/>
    <pc:docChg chg="undo custSel addSld modSld sldOrd">
      <pc:chgData name="Festus Elleh" userId="98a4a9df-c185-44d1-b8a9-be31fd73d2bc" providerId="ADAL" clId="{37B5E2B7-AB3E-4BAD-A4F6-6433EBC3D2E7}" dt="2022-11-02T22:35:51.869" v="295" actId="20577"/>
      <pc:docMkLst>
        <pc:docMk/>
      </pc:docMkLst>
      <pc:sldChg chg="modSp mod">
        <pc:chgData name="Festus Elleh" userId="98a4a9df-c185-44d1-b8a9-be31fd73d2bc" providerId="ADAL" clId="{37B5E2B7-AB3E-4BAD-A4F6-6433EBC3D2E7}" dt="2022-11-02T22:35:51.869" v="295" actId="20577"/>
        <pc:sldMkLst>
          <pc:docMk/>
          <pc:sldMk cId="393924666" sldId="324"/>
        </pc:sldMkLst>
        <pc:graphicFrameChg chg="modGraphic">
          <ac:chgData name="Festus Elleh" userId="98a4a9df-c185-44d1-b8a9-be31fd73d2bc" providerId="ADAL" clId="{37B5E2B7-AB3E-4BAD-A4F6-6433EBC3D2E7}" dt="2022-11-02T22:35:51.869" v="295" actId="20577"/>
          <ac:graphicFrameMkLst>
            <pc:docMk/>
            <pc:sldMk cId="393924666" sldId="324"/>
            <ac:graphicFrameMk id="5" creationId="{3AAEB61A-5201-4FBD-B0FD-7CD5F10FB85B}"/>
          </ac:graphicFrameMkLst>
        </pc:graphicFrameChg>
      </pc:sldChg>
      <pc:sldChg chg="modSp mod">
        <pc:chgData name="Festus Elleh" userId="98a4a9df-c185-44d1-b8a9-be31fd73d2bc" providerId="ADAL" clId="{37B5E2B7-AB3E-4BAD-A4F6-6433EBC3D2E7}" dt="2022-10-04T22:43:13.568" v="275" actId="20577"/>
        <pc:sldMkLst>
          <pc:docMk/>
          <pc:sldMk cId="3890872501" sldId="331"/>
        </pc:sldMkLst>
        <pc:spChg chg="mod">
          <ac:chgData name="Festus Elleh" userId="98a4a9df-c185-44d1-b8a9-be31fd73d2bc" providerId="ADAL" clId="{37B5E2B7-AB3E-4BAD-A4F6-6433EBC3D2E7}" dt="2022-10-04T22:43:13.568" v="275" actId="20577"/>
          <ac:spMkLst>
            <pc:docMk/>
            <pc:sldMk cId="3890872501" sldId="331"/>
            <ac:spMk id="6" creationId="{7030E698-E42A-49D3-9C76-5D65E81538BF}"/>
          </ac:spMkLst>
        </pc:spChg>
      </pc:sldChg>
      <pc:sldChg chg="modSp mod">
        <pc:chgData name="Festus Elleh" userId="98a4a9df-c185-44d1-b8a9-be31fd73d2bc" providerId="ADAL" clId="{37B5E2B7-AB3E-4BAD-A4F6-6433EBC3D2E7}" dt="2022-10-04T21:58:35.364" v="259" actId="20577"/>
        <pc:sldMkLst>
          <pc:docMk/>
          <pc:sldMk cId="1965008775" sldId="332"/>
        </pc:sldMkLst>
        <pc:spChg chg="mod">
          <ac:chgData name="Festus Elleh" userId="98a4a9df-c185-44d1-b8a9-be31fd73d2bc" providerId="ADAL" clId="{37B5E2B7-AB3E-4BAD-A4F6-6433EBC3D2E7}" dt="2022-10-04T21:58:35.364" v="259" actId="20577"/>
          <ac:spMkLst>
            <pc:docMk/>
            <pc:sldMk cId="1965008775" sldId="332"/>
            <ac:spMk id="4" creationId="{E3619BE3-6D4E-447E-8FA0-EC21FC2E53F8}"/>
          </ac:spMkLst>
        </pc:spChg>
      </pc:sldChg>
      <pc:sldChg chg="modSp mod">
        <pc:chgData name="Festus Elleh" userId="98a4a9df-c185-44d1-b8a9-be31fd73d2bc" providerId="ADAL" clId="{37B5E2B7-AB3E-4BAD-A4F6-6433EBC3D2E7}" dt="2022-10-04T16:27:08.758" v="244" actId="20577"/>
        <pc:sldMkLst>
          <pc:docMk/>
          <pc:sldMk cId="4181614369" sldId="335"/>
        </pc:sldMkLst>
        <pc:spChg chg="mod">
          <ac:chgData name="Festus Elleh" userId="98a4a9df-c185-44d1-b8a9-be31fd73d2bc" providerId="ADAL" clId="{37B5E2B7-AB3E-4BAD-A4F6-6433EBC3D2E7}" dt="2022-10-04T16:27:08.758" v="244" actId="20577"/>
          <ac:spMkLst>
            <pc:docMk/>
            <pc:sldMk cId="4181614369" sldId="335"/>
            <ac:spMk id="3" creationId="{A6A103C3-C50E-4FF8-9FB0-3814B440770D}"/>
          </ac:spMkLst>
        </pc:spChg>
      </pc:sldChg>
      <pc:sldChg chg="addSp modSp mod">
        <pc:chgData name="Festus Elleh" userId="98a4a9df-c185-44d1-b8a9-be31fd73d2bc" providerId="ADAL" clId="{37B5E2B7-AB3E-4BAD-A4F6-6433EBC3D2E7}" dt="2022-09-06T22:00:58.289" v="86" actId="20577"/>
        <pc:sldMkLst>
          <pc:docMk/>
          <pc:sldMk cId="3507735359" sldId="337"/>
        </pc:sldMkLst>
        <pc:spChg chg="add mod">
          <ac:chgData name="Festus Elleh" userId="98a4a9df-c185-44d1-b8a9-be31fd73d2bc" providerId="ADAL" clId="{37B5E2B7-AB3E-4BAD-A4F6-6433EBC3D2E7}" dt="2022-09-06T22:00:58.289" v="86" actId="20577"/>
          <ac:spMkLst>
            <pc:docMk/>
            <pc:sldMk cId="3507735359" sldId="337"/>
            <ac:spMk id="4" creationId="{73184D12-F81E-46B4-8006-3973113B6265}"/>
          </ac:spMkLst>
        </pc:spChg>
        <pc:picChg chg="mod">
          <ac:chgData name="Festus Elleh" userId="98a4a9df-c185-44d1-b8a9-be31fd73d2bc" providerId="ADAL" clId="{37B5E2B7-AB3E-4BAD-A4F6-6433EBC3D2E7}" dt="2022-09-06T22:00:05.706" v="68" actId="14100"/>
          <ac:picMkLst>
            <pc:docMk/>
            <pc:sldMk cId="3507735359" sldId="337"/>
            <ac:picMk id="6" creationId="{3F7471F2-C220-4459-9F89-16D8D7C1C7FC}"/>
          </ac:picMkLst>
        </pc:picChg>
      </pc:sldChg>
      <pc:sldChg chg="addSp modSp new mod ord">
        <pc:chgData name="Festus Elleh" userId="98a4a9df-c185-44d1-b8a9-be31fd73d2bc" providerId="ADAL" clId="{37B5E2B7-AB3E-4BAD-A4F6-6433EBC3D2E7}" dt="2022-10-04T21:55:48.303" v="249" actId="1076"/>
        <pc:sldMkLst>
          <pc:docMk/>
          <pc:sldMk cId="185838782" sldId="342"/>
        </pc:sldMkLst>
        <pc:spChg chg="add mod">
          <ac:chgData name="Festus Elleh" userId="98a4a9df-c185-44d1-b8a9-be31fd73d2bc" providerId="ADAL" clId="{37B5E2B7-AB3E-4BAD-A4F6-6433EBC3D2E7}" dt="2022-10-04T21:55:24.749" v="245" actId="21"/>
          <ac:spMkLst>
            <pc:docMk/>
            <pc:sldMk cId="185838782" sldId="342"/>
            <ac:spMk id="2" creationId="{8B72FC63-C823-4596-BBA3-092D1FB5E0AE}"/>
          </ac:spMkLst>
        </pc:spChg>
        <pc:spChg chg="add mod">
          <ac:chgData name="Festus Elleh" userId="98a4a9df-c185-44d1-b8a9-be31fd73d2bc" providerId="ADAL" clId="{37B5E2B7-AB3E-4BAD-A4F6-6433EBC3D2E7}" dt="2022-10-04T21:55:30.820" v="246" actId="1076"/>
          <ac:spMkLst>
            <pc:docMk/>
            <pc:sldMk cId="185838782" sldId="342"/>
            <ac:spMk id="4" creationId="{442158D4-20EB-4B09-88D5-2F073CE03103}"/>
          </ac:spMkLst>
        </pc:spChg>
        <pc:spChg chg="add mod">
          <ac:chgData name="Festus Elleh" userId="98a4a9df-c185-44d1-b8a9-be31fd73d2bc" providerId="ADAL" clId="{37B5E2B7-AB3E-4BAD-A4F6-6433EBC3D2E7}" dt="2022-10-04T21:55:48.303" v="249" actId="1076"/>
          <ac:spMkLst>
            <pc:docMk/>
            <pc:sldMk cId="185838782" sldId="342"/>
            <ac:spMk id="5" creationId="{748BD646-3E59-4A80-A357-F819C3D0EE16}"/>
          </ac:spMkLst>
        </pc:spChg>
      </pc:sldChg>
      <pc:sldChg chg="modSp add mod">
        <pc:chgData name="Festus Elleh" userId="98a4a9df-c185-44d1-b8a9-be31fd73d2bc" providerId="ADAL" clId="{37B5E2B7-AB3E-4BAD-A4F6-6433EBC3D2E7}" dt="2022-09-13T02:24:35.501" v="168" actId="21"/>
        <pc:sldMkLst>
          <pc:docMk/>
          <pc:sldMk cId="1998818532" sldId="343"/>
        </pc:sldMkLst>
        <pc:spChg chg="mod">
          <ac:chgData name="Festus Elleh" userId="98a4a9df-c185-44d1-b8a9-be31fd73d2bc" providerId="ADAL" clId="{37B5E2B7-AB3E-4BAD-A4F6-6433EBC3D2E7}" dt="2022-09-13T02:22:52.517" v="157" actId="1076"/>
          <ac:spMkLst>
            <pc:docMk/>
            <pc:sldMk cId="1998818532" sldId="343"/>
            <ac:spMk id="2" creationId="{8B72FC63-C823-4596-BBA3-092D1FB5E0AE}"/>
          </ac:spMkLst>
        </pc:spChg>
        <pc:spChg chg="mod">
          <ac:chgData name="Festus Elleh" userId="98a4a9df-c185-44d1-b8a9-be31fd73d2bc" providerId="ADAL" clId="{37B5E2B7-AB3E-4BAD-A4F6-6433EBC3D2E7}" dt="2022-09-13T02:24:35.501" v="168" actId="21"/>
          <ac:spMkLst>
            <pc:docMk/>
            <pc:sldMk cId="1998818532" sldId="343"/>
            <ac:spMk id="4" creationId="{442158D4-20EB-4B09-88D5-2F073CE03103}"/>
          </ac:spMkLst>
        </pc:spChg>
      </pc:sldChg>
      <pc:sldChg chg="addSp modSp new mod">
        <pc:chgData name="Festus Elleh" userId="98a4a9df-c185-44d1-b8a9-be31fd73d2bc" providerId="ADAL" clId="{37B5E2B7-AB3E-4BAD-A4F6-6433EBC3D2E7}" dt="2022-09-13T02:25:53.473" v="180" actId="6549"/>
        <pc:sldMkLst>
          <pc:docMk/>
          <pc:sldMk cId="59411996" sldId="344"/>
        </pc:sldMkLst>
        <pc:spChg chg="add mod">
          <ac:chgData name="Festus Elleh" userId="98a4a9df-c185-44d1-b8a9-be31fd73d2bc" providerId="ADAL" clId="{37B5E2B7-AB3E-4BAD-A4F6-6433EBC3D2E7}" dt="2022-09-13T02:25:53.473" v="180" actId="6549"/>
          <ac:spMkLst>
            <pc:docMk/>
            <pc:sldMk cId="59411996" sldId="344"/>
            <ac:spMk id="3" creationId="{F95F0F6C-C3A3-4313-9BAD-917E09982A11}"/>
          </ac:spMkLst>
        </pc:spChg>
        <pc:spChg chg="add mod">
          <ac:chgData name="Festus Elleh" userId="98a4a9df-c185-44d1-b8a9-be31fd73d2bc" providerId="ADAL" clId="{37B5E2B7-AB3E-4BAD-A4F6-6433EBC3D2E7}" dt="2022-09-13T02:25:05.935" v="172" actId="1076"/>
          <ac:spMkLst>
            <pc:docMk/>
            <pc:sldMk cId="59411996" sldId="344"/>
            <ac:spMk id="4" creationId="{5CB16CA1-24E6-4476-969A-10ADA7209073}"/>
          </ac:spMkLst>
        </pc:spChg>
      </pc:sldChg>
      <pc:sldChg chg="addSp modSp new mod">
        <pc:chgData name="Festus Elleh" userId="98a4a9df-c185-44d1-b8a9-be31fd73d2bc" providerId="ADAL" clId="{37B5E2B7-AB3E-4BAD-A4F6-6433EBC3D2E7}" dt="2022-09-13T02:34:14.025" v="243" actId="6549"/>
        <pc:sldMkLst>
          <pc:docMk/>
          <pc:sldMk cId="4107459316" sldId="345"/>
        </pc:sldMkLst>
        <pc:spChg chg="add mod">
          <ac:chgData name="Festus Elleh" userId="98a4a9df-c185-44d1-b8a9-be31fd73d2bc" providerId="ADAL" clId="{37B5E2B7-AB3E-4BAD-A4F6-6433EBC3D2E7}" dt="2022-09-13T02:26:22.927" v="182"/>
          <ac:spMkLst>
            <pc:docMk/>
            <pc:sldMk cId="4107459316" sldId="345"/>
            <ac:spMk id="2" creationId="{266E0703-1138-48ED-B6B1-5E5E06104C18}"/>
          </ac:spMkLst>
        </pc:spChg>
        <pc:spChg chg="add mod">
          <ac:chgData name="Festus Elleh" userId="98a4a9df-c185-44d1-b8a9-be31fd73d2bc" providerId="ADAL" clId="{37B5E2B7-AB3E-4BAD-A4F6-6433EBC3D2E7}" dt="2022-09-13T02:34:14.025" v="243" actId="6549"/>
          <ac:spMkLst>
            <pc:docMk/>
            <pc:sldMk cId="4107459316" sldId="345"/>
            <ac:spMk id="4" creationId="{FD6B1E0D-ACEB-4DE3-AE7A-50F687FDDF03}"/>
          </ac:spMkLst>
        </pc:spChg>
      </pc:sldChg>
      <pc:sldChg chg="addSp modSp new mod">
        <pc:chgData name="Festus Elleh" userId="98a4a9df-c185-44d1-b8a9-be31fd73d2bc" providerId="ADAL" clId="{37B5E2B7-AB3E-4BAD-A4F6-6433EBC3D2E7}" dt="2022-09-13T02:33:38.381" v="241" actId="20577"/>
        <pc:sldMkLst>
          <pc:docMk/>
          <pc:sldMk cId="437508768" sldId="346"/>
        </pc:sldMkLst>
        <pc:spChg chg="add mod">
          <ac:chgData name="Festus Elleh" userId="98a4a9df-c185-44d1-b8a9-be31fd73d2bc" providerId="ADAL" clId="{37B5E2B7-AB3E-4BAD-A4F6-6433EBC3D2E7}" dt="2022-09-13T02:33:38.381" v="241" actId="20577"/>
          <ac:spMkLst>
            <pc:docMk/>
            <pc:sldMk cId="437508768" sldId="346"/>
            <ac:spMk id="3" creationId="{3D27D49D-24A1-4D35-B47C-721A172CC425}"/>
          </ac:spMkLst>
        </pc:spChg>
      </pc:sldChg>
      <pc:sldChg chg="addSp modSp new mod">
        <pc:chgData name="Festus Elleh" userId="98a4a9df-c185-44d1-b8a9-be31fd73d2bc" providerId="ADAL" clId="{37B5E2B7-AB3E-4BAD-A4F6-6433EBC3D2E7}" dt="2022-11-02T14:31:02.474" v="286" actId="20577"/>
        <pc:sldMkLst>
          <pc:docMk/>
          <pc:sldMk cId="1524812229" sldId="347"/>
        </pc:sldMkLst>
        <pc:spChg chg="add mod">
          <ac:chgData name="Festus Elleh" userId="98a4a9df-c185-44d1-b8a9-be31fd73d2bc" providerId="ADAL" clId="{37B5E2B7-AB3E-4BAD-A4F6-6433EBC3D2E7}" dt="2022-11-02T14:31:02.474" v="286" actId="20577"/>
          <ac:spMkLst>
            <pc:docMk/>
            <pc:sldMk cId="1524812229" sldId="347"/>
            <ac:spMk id="3" creationId="{AE86C786-569C-4E70-A979-CB35784A1E72}"/>
          </ac:spMkLst>
        </pc:spChg>
      </pc:sldChg>
    </pc:docChg>
  </pc:docChgLst>
  <pc:docChgLst>
    <pc:chgData name="Festus Elleh" userId="98a4a9df-c185-44d1-b8a9-be31fd73d2bc" providerId="ADAL" clId="{22C3F4A6-6E0A-462D-88F3-B1B653726B0F}"/>
    <pc:docChg chg="undo redo custSel addSld delSld modSld">
      <pc:chgData name="Festus Elleh" userId="98a4a9df-c185-44d1-b8a9-be31fd73d2bc" providerId="ADAL" clId="{22C3F4A6-6E0A-462D-88F3-B1B653726B0F}" dt="2024-01-03T01:52:08.809" v="728" actId="255"/>
      <pc:docMkLst>
        <pc:docMk/>
      </pc:docMkLst>
      <pc:sldChg chg="modTransition">
        <pc:chgData name="Festus Elleh" userId="98a4a9df-c185-44d1-b8a9-be31fd73d2bc" providerId="ADAL" clId="{22C3F4A6-6E0A-462D-88F3-B1B653726B0F}" dt="2024-01-03T01:49:05.287" v="714"/>
        <pc:sldMkLst>
          <pc:docMk/>
          <pc:sldMk cId="2860152421" sldId="266"/>
        </pc:sldMkLst>
      </pc:sldChg>
      <pc:sldChg chg="modTransition">
        <pc:chgData name="Festus Elleh" userId="98a4a9df-c185-44d1-b8a9-be31fd73d2bc" providerId="ADAL" clId="{22C3F4A6-6E0A-462D-88F3-B1B653726B0F}" dt="2024-01-03T01:49:05.287" v="714"/>
        <pc:sldMkLst>
          <pc:docMk/>
          <pc:sldMk cId="3195086859" sldId="276"/>
        </pc:sldMkLst>
      </pc:sldChg>
      <pc:sldChg chg="modTransition">
        <pc:chgData name="Festus Elleh" userId="98a4a9df-c185-44d1-b8a9-be31fd73d2bc" providerId="ADAL" clId="{22C3F4A6-6E0A-462D-88F3-B1B653726B0F}" dt="2024-01-03T01:49:05.287" v="714"/>
        <pc:sldMkLst>
          <pc:docMk/>
          <pc:sldMk cId="3173535405" sldId="290"/>
        </pc:sldMkLst>
      </pc:sldChg>
      <pc:sldChg chg="modSp modTransition">
        <pc:chgData name="Festus Elleh" userId="98a4a9df-c185-44d1-b8a9-be31fd73d2bc" providerId="ADAL" clId="{22C3F4A6-6E0A-462D-88F3-B1B653726B0F}" dt="2024-01-03T01:49:05.287" v="714"/>
        <pc:sldMkLst>
          <pc:docMk/>
          <pc:sldMk cId="277300567" sldId="291"/>
        </pc:sldMkLst>
        <pc:graphicFrameChg chg="mod">
          <ac:chgData name="Festus Elleh" userId="98a4a9df-c185-44d1-b8a9-be31fd73d2bc" providerId="ADAL" clId="{22C3F4A6-6E0A-462D-88F3-B1B653726B0F}" dt="2024-01-02T22:29:33.089" v="467" actId="20577"/>
          <ac:graphicFrameMkLst>
            <pc:docMk/>
            <pc:sldMk cId="277300567" sldId="291"/>
            <ac:graphicFrameMk id="5" creationId="{A1342CC9-B5BC-4EE6-A03F-6501ED7CC4CC}"/>
          </ac:graphicFrameMkLst>
        </pc:graphicFrameChg>
      </pc:sldChg>
      <pc:sldChg chg="modSp mod modTransition">
        <pc:chgData name="Festus Elleh" userId="98a4a9df-c185-44d1-b8a9-be31fd73d2bc" providerId="ADAL" clId="{22C3F4A6-6E0A-462D-88F3-B1B653726B0F}" dt="2024-01-03T01:49:05.287" v="714"/>
        <pc:sldMkLst>
          <pc:docMk/>
          <pc:sldMk cId="1685624009" sldId="318"/>
        </pc:sldMkLst>
        <pc:graphicFrameChg chg="modGraphic">
          <ac:chgData name="Festus Elleh" userId="98a4a9df-c185-44d1-b8a9-be31fd73d2bc" providerId="ADAL" clId="{22C3F4A6-6E0A-462D-88F3-B1B653726B0F}" dt="2023-11-13T20:07:11.108" v="91" actId="113"/>
          <ac:graphicFrameMkLst>
            <pc:docMk/>
            <pc:sldMk cId="1685624009" sldId="318"/>
            <ac:graphicFrameMk id="5" creationId="{3AAEB61A-5201-4FBD-B0FD-7CD5F10FB85B}"/>
          </ac:graphicFrameMkLst>
        </pc:graphicFrameChg>
      </pc:sldChg>
      <pc:sldChg chg="modSp mod modTransition">
        <pc:chgData name="Festus Elleh" userId="98a4a9df-c185-44d1-b8a9-be31fd73d2bc" providerId="ADAL" clId="{22C3F4A6-6E0A-462D-88F3-B1B653726B0F}" dt="2024-01-03T01:49:05.287" v="714"/>
        <pc:sldMkLst>
          <pc:docMk/>
          <pc:sldMk cId="4253937167" sldId="320"/>
        </pc:sldMkLst>
        <pc:graphicFrameChg chg="modGraphic">
          <ac:chgData name="Festus Elleh" userId="98a4a9df-c185-44d1-b8a9-be31fd73d2bc" providerId="ADAL" clId="{22C3F4A6-6E0A-462D-88F3-B1B653726B0F}" dt="2023-11-09T16:24:09.755" v="65" actId="115"/>
          <ac:graphicFrameMkLst>
            <pc:docMk/>
            <pc:sldMk cId="4253937167" sldId="320"/>
            <ac:graphicFrameMk id="5" creationId="{3AAEB61A-5201-4FBD-B0FD-7CD5F10FB85B}"/>
          </ac:graphicFrameMkLst>
        </pc:graphicFrameChg>
      </pc:sldChg>
      <pc:sldChg chg="modTransition">
        <pc:chgData name="Festus Elleh" userId="98a4a9df-c185-44d1-b8a9-be31fd73d2bc" providerId="ADAL" clId="{22C3F4A6-6E0A-462D-88F3-B1B653726B0F}" dt="2024-01-03T01:49:05.287" v="714"/>
        <pc:sldMkLst>
          <pc:docMk/>
          <pc:sldMk cId="1918272485" sldId="321"/>
        </pc:sldMkLst>
      </pc:sldChg>
      <pc:sldChg chg="modTransition">
        <pc:chgData name="Festus Elleh" userId="98a4a9df-c185-44d1-b8a9-be31fd73d2bc" providerId="ADAL" clId="{22C3F4A6-6E0A-462D-88F3-B1B653726B0F}" dt="2024-01-03T01:49:05.287" v="714"/>
        <pc:sldMkLst>
          <pc:docMk/>
          <pc:sldMk cId="1808995035" sldId="322"/>
        </pc:sldMkLst>
      </pc:sldChg>
      <pc:sldChg chg="modSp mod modTransition">
        <pc:chgData name="Festus Elleh" userId="98a4a9df-c185-44d1-b8a9-be31fd73d2bc" providerId="ADAL" clId="{22C3F4A6-6E0A-462D-88F3-B1B653726B0F}" dt="2024-01-03T01:49:05.287" v="714"/>
        <pc:sldMkLst>
          <pc:docMk/>
          <pc:sldMk cId="4095536660" sldId="323"/>
        </pc:sldMkLst>
        <pc:graphicFrameChg chg="modGraphic">
          <ac:chgData name="Festus Elleh" userId="98a4a9df-c185-44d1-b8a9-be31fd73d2bc" providerId="ADAL" clId="{22C3F4A6-6E0A-462D-88F3-B1B653726B0F}" dt="2023-11-08T14:12:23.757" v="49" actId="20577"/>
          <ac:graphicFrameMkLst>
            <pc:docMk/>
            <pc:sldMk cId="4095536660" sldId="323"/>
            <ac:graphicFrameMk id="5" creationId="{3AAEB61A-5201-4FBD-B0FD-7CD5F10FB85B}"/>
          </ac:graphicFrameMkLst>
        </pc:graphicFrameChg>
      </pc:sldChg>
      <pc:sldChg chg="modSp mod modTransition">
        <pc:chgData name="Festus Elleh" userId="98a4a9df-c185-44d1-b8a9-be31fd73d2bc" providerId="ADAL" clId="{22C3F4A6-6E0A-462D-88F3-B1B653726B0F}" dt="2024-01-03T01:49:05.287" v="714"/>
        <pc:sldMkLst>
          <pc:docMk/>
          <pc:sldMk cId="393924666" sldId="324"/>
        </pc:sldMkLst>
        <pc:graphicFrameChg chg="modGraphic">
          <ac:chgData name="Festus Elleh" userId="98a4a9df-c185-44d1-b8a9-be31fd73d2bc" providerId="ADAL" clId="{22C3F4A6-6E0A-462D-88F3-B1B653726B0F}" dt="2023-11-09T16:48:49.597" v="90" actId="20577"/>
          <ac:graphicFrameMkLst>
            <pc:docMk/>
            <pc:sldMk cId="393924666" sldId="324"/>
            <ac:graphicFrameMk id="5" creationId="{3AAEB61A-5201-4FBD-B0FD-7CD5F10FB85B}"/>
          </ac:graphicFrameMkLst>
        </pc:graphicFrameChg>
      </pc:sldChg>
      <pc:sldChg chg="modTransition">
        <pc:chgData name="Festus Elleh" userId="98a4a9df-c185-44d1-b8a9-be31fd73d2bc" providerId="ADAL" clId="{22C3F4A6-6E0A-462D-88F3-B1B653726B0F}" dt="2024-01-03T01:49:05.287" v="714"/>
        <pc:sldMkLst>
          <pc:docMk/>
          <pc:sldMk cId="2348172018" sldId="325"/>
        </pc:sldMkLst>
      </pc:sldChg>
      <pc:sldChg chg="modTransition">
        <pc:chgData name="Festus Elleh" userId="98a4a9df-c185-44d1-b8a9-be31fd73d2bc" providerId="ADAL" clId="{22C3F4A6-6E0A-462D-88F3-B1B653726B0F}" dt="2024-01-03T01:49:05.287" v="714"/>
        <pc:sldMkLst>
          <pc:docMk/>
          <pc:sldMk cId="2732606241" sldId="326"/>
        </pc:sldMkLst>
      </pc:sldChg>
      <pc:sldChg chg="modTransition">
        <pc:chgData name="Festus Elleh" userId="98a4a9df-c185-44d1-b8a9-be31fd73d2bc" providerId="ADAL" clId="{22C3F4A6-6E0A-462D-88F3-B1B653726B0F}" dt="2024-01-03T01:49:05.287" v="714"/>
        <pc:sldMkLst>
          <pc:docMk/>
          <pc:sldMk cId="4233320455" sldId="327"/>
        </pc:sldMkLst>
      </pc:sldChg>
      <pc:sldChg chg="modSp mod modTransition">
        <pc:chgData name="Festus Elleh" userId="98a4a9df-c185-44d1-b8a9-be31fd73d2bc" providerId="ADAL" clId="{22C3F4A6-6E0A-462D-88F3-B1B653726B0F}" dt="2024-01-03T01:49:05.287" v="714"/>
        <pc:sldMkLst>
          <pc:docMk/>
          <pc:sldMk cId="381099272" sldId="328"/>
        </pc:sldMkLst>
        <pc:spChg chg="mod">
          <ac:chgData name="Festus Elleh" userId="98a4a9df-c185-44d1-b8a9-be31fd73d2bc" providerId="ADAL" clId="{22C3F4A6-6E0A-462D-88F3-B1B653726B0F}" dt="2023-11-19T23:19:38.589" v="112" actId="113"/>
          <ac:spMkLst>
            <pc:docMk/>
            <pc:sldMk cId="381099272" sldId="328"/>
            <ac:spMk id="5" creationId="{CD9C22F7-8087-4990-B756-8152ED0C9BDF}"/>
          </ac:spMkLst>
        </pc:spChg>
        <pc:spChg chg="mod">
          <ac:chgData name="Festus Elleh" userId="98a4a9df-c185-44d1-b8a9-be31fd73d2bc" providerId="ADAL" clId="{22C3F4A6-6E0A-462D-88F3-B1B653726B0F}" dt="2023-11-20T23:44:19.771" v="335" actId="20577"/>
          <ac:spMkLst>
            <pc:docMk/>
            <pc:sldMk cId="381099272" sldId="328"/>
            <ac:spMk id="10" creationId="{EB737C74-540B-4B8E-A5E7-52A49F12D5E7}"/>
          </ac:spMkLst>
        </pc:spChg>
        <pc:spChg chg="mod">
          <ac:chgData name="Festus Elleh" userId="98a4a9df-c185-44d1-b8a9-be31fd73d2bc" providerId="ADAL" clId="{22C3F4A6-6E0A-462D-88F3-B1B653726B0F}" dt="2023-11-20T23:41:51.964" v="308" actId="1076"/>
          <ac:spMkLst>
            <pc:docMk/>
            <pc:sldMk cId="381099272" sldId="328"/>
            <ac:spMk id="12" creationId="{94AEDFDF-3AED-4C61-9440-795D644CEFCD}"/>
          </ac:spMkLst>
        </pc:spChg>
      </pc:sldChg>
      <pc:sldChg chg="modSp mod modTransition">
        <pc:chgData name="Festus Elleh" userId="98a4a9df-c185-44d1-b8a9-be31fd73d2bc" providerId="ADAL" clId="{22C3F4A6-6E0A-462D-88F3-B1B653726B0F}" dt="2024-01-03T01:49:05.287" v="714"/>
        <pc:sldMkLst>
          <pc:docMk/>
          <pc:sldMk cId="115616382" sldId="329"/>
        </pc:sldMkLst>
        <pc:spChg chg="mod">
          <ac:chgData name="Festus Elleh" userId="98a4a9df-c185-44d1-b8a9-be31fd73d2bc" providerId="ADAL" clId="{22C3F4A6-6E0A-462D-88F3-B1B653726B0F}" dt="2023-11-19T23:12:34.162" v="101" actId="113"/>
          <ac:spMkLst>
            <pc:docMk/>
            <pc:sldMk cId="115616382" sldId="329"/>
            <ac:spMk id="7" creationId="{A079F912-F768-42CB-BDEA-CBEFA8A184E3}"/>
          </ac:spMkLst>
        </pc:spChg>
        <pc:spChg chg="mod">
          <ac:chgData name="Festus Elleh" userId="98a4a9df-c185-44d1-b8a9-be31fd73d2bc" providerId="ADAL" clId="{22C3F4A6-6E0A-462D-88F3-B1B653726B0F}" dt="2023-11-19T23:12:44.729" v="105" actId="113"/>
          <ac:spMkLst>
            <pc:docMk/>
            <pc:sldMk cId="115616382" sldId="329"/>
            <ac:spMk id="9" creationId="{EF2BB4B5-DF7F-409D-AF5E-45F1C5BC5F2F}"/>
          </ac:spMkLst>
        </pc:spChg>
      </pc:sldChg>
      <pc:sldChg chg="modSp mod modTransition">
        <pc:chgData name="Festus Elleh" userId="98a4a9df-c185-44d1-b8a9-be31fd73d2bc" providerId="ADAL" clId="{22C3F4A6-6E0A-462D-88F3-B1B653726B0F}" dt="2024-01-03T01:49:05.287" v="714"/>
        <pc:sldMkLst>
          <pc:docMk/>
          <pc:sldMk cId="4135624201" sldId="330"/>
        </pc:sldMkLst>
        <pc:spChg chg="mod">
          <ac:chgData name="Festus Elleh" userId="98a4a9df-c185-44d1-b8a9-be31fd73d2bc" providerId="ADAL" clId="{22C3F4A6-6E0A-462D-88F3-B1B653726B0F}" dt="2023-11-20T23:24:47.578" v="302" actId="1076"/>
          <ac:spMkLst>
            <pc:docMk/>
            <pc:sldMk cId="4135624201" sldId="330"/>
            <ac:spMk id="5" creationId="{F937703C-EE8E-4210-B69E-2322AAADCA8F}"/>
          </ac:spMkLst>
        </pc:spChg>
        <pc:spChg chg="mod">
          <ac:chgData name="Festus Elleh" userId="98a4a9df-c185-44d1-b8a9-be31fd73d2bc" providerId="ADAL" clId="{22C3F4A6-6E0A-462D-88F3-B1B653726B0F}" dt="2023-11-20T23:25:31.546" v="305" actId="20577"/>
          <ac:spMkLst>
            <pc:docMk/>
            <pc:sldMk cId="4135624201" sldId="330"/>
            <ac:spMk id="7" creationId="{E13B8D24-E812-41A4-B08D-A734F5767CA8}"/>
          </ac:spMkLst>
        </pc:spChg>
        <pc:spChg chg="mod">
          <ac:chgData name="Festus Elleh" userId="98a4a9df-c185-44d1-b8a9-be31fd73d2bc" providerId="ADAL" clId="{22C3F4A6-6E0A-462D-88F3-B1B653726B0F}" dt="2023-11-20T23:24:50.930" v="303" actId="1076"/>
          <ac:spMkLst>
            <pc:docMk/>
            <pc:sldMk cId="4135624201" sldId="330"/>
            <ac:spMk id="8" creationId="{2D991BB0-2CFC-40CE-9F21-16CC0FCDC00A}"/>
          </ac:spMkLst>
        </pc:spChg>
        <pc:spChg chg="mod">
          <ac:chgData name="Festus Elleh" userId="98a4a9df-c185-44d1-b8a9-be31fd73d2bc" providerId="ADAL" clId="{22C3F4A6-6E0A-462D-88F3-B1B653726B0F}" dt="2023-11-19T23:11:08.639" v="99" actId="13926"/>
          <ac:spMkLst>
            <pc:docMk/>
            <pc:sldMk cId="4135624201" sldId="330"/>
            <ac:spMk id="13" creationId="{542E54B1-B4DF-474E-88F5-DD6EBE9E19A1}"/>
          </ac:spMkLst>
        </pc:spChg>
      </pc:sldChg>
      <pc:sldChg chg="modSp mod modTransition">
        <pc:chgData name="Festus Elleh" userId="98a4a9df-c185-44d1-b8a9-be31fd73d2bc" providerId="ADAL" clId="{22C3F4A6-6E0A-462D-88F3-B1B653726B0F}" dt="2024-01-03T01:49:05.287" v="714"/>
        <pc:sldMkLst>
          <pc:docMk/>
          <pc:sldMk cId="3890872501" sldId="331"/>
        </pc:sldMkLst>
        <pc:spChg chg="mod">
          <ac:chgData name="Festus Elleh" userId="98a4a9df-c185-44d1-b8a9-be31fd73d2bc" providerId="ADAL" clId="{22C3F4A6-6E0A-462D-88F3-B1B653726B0F}" dt="2023-11-20T23:31:34.261" v="307" actId="13926"/>
          <ac:spMkLst>
            <pc:docMk/>
            <pc:sldMk cId="3890872501" sldId="331"/>
            <ac:spMk id="6" creationId="{7030E698-E42A-49D3-9C76-5D65E81538BF}"/>
          </ac:spMkLst>
        </pc:spChg>
        <pc:spChg chg="mod">
          <ac:chgData name="Festus Elleh" userId="98a4a9df-c185-44d1-b8a9-be31fd73d2bc" providerId="ADAL" clId="{22C3F4A6-6E0A-462D-88F3-B1B653726B0F}" dt="2023-11-20T23:31:22.911" v="306" actId="13926"/>
          <ac:spMkLst>
            <pc:docMk/>
            <pc:sldMk cId="3890872501" sldId="331"/>
            <ac:spMk id="7" creationId="{A079F912-F768-42CB-BDEA-CBEFA8A184E3}"/>
          </ac:spMkLst>
        </pc:spChg>
      </pc:sldChg>
      <pc:sldChg chg="modSp mod modTransition">
        <pc:chgData name="Festus Elleh" userId="98a4a9df-c185-44d1-b8a9-be31fd73d2bc" providerId="ADAL" clId="{22C3F4A6-6E0A-462D-88F3-B1B653726B0F}" dt="2024-01-03T01:49:05.287" v="714"/>
        <pc:sldMkLst>
          <pc:docMk/>
          <pc:sldMk cId="1965008775" sldId="332"/>
        </pc:sldMkLst>
        <pc:spChg chg="mod">
          <ac:chgData name="Festus Elleh" userId="98a4a9df-c185-44d1-b8a9-be31fd73d2bc" providerId="ADAL" clId="{22C3F4A6-6E0A-462D-88F3-B1B653726B0F}" dt="2023-11-19T23:44:04.236" v="233" actId="1076"/>
          <ac:spMkLst>
            <pc:docMk/>
            <pc:sldMk cId="1965008775" sldId="332"/>
            <ac:spMk id="4" creationId="{E3619BE3-6D4E-447E-8FA0-EC21FC2E53F8}"/>
          </ac:spMkLst>
        </pc:spChg>
        <pc:picChg chg="mod">
          <ac:chgData name="Festus Elleh" userId="98a4a9df-c185-44d1-b8a9-be31fd73d2bc" providerId="ADAL" clId="{22C3F4A6-6E0A-462D-88F3-B1B653726B0F}" dt="2023-11-19T23:30:42.368" v="173" actId="1076"/>
          <ac:picMkLst>
            <pc:docMk/>
            <pc:sldMk cId="1965008775" sldId="332"/>
            <ac:picMk id="11" creationId="{6F4401D7-A8EC-5034-B2F0-16DDFFFB20FB}"/>
          </ac:picMkLst>
        </pc:picChg>
      </pc:sldChg>
      <pc:sldChg chg="modTransition">
        <pc:chgData name="Festus Elleh" userId="98a4a9df-c185-44d1-b8a9-be31fd73d2bc" providerId="ADAL" clId="{22C3F4A6-6E0A-462D-88F3-B1B653726B0F}" dt="2024-01-03T01:49:05.287" v="714"/>
        <pc:sldMkLst>
          <pc:docMk/>
          <pc:sldMk cId="3444512511" sldId="333"/>
        </pc:sldMkLst>
      </pc:sldChg>
      <pc:sldChg chg="modSp mod modTransition">
        <pc:chgData name="Festus Elleh" userId="98a4a9df-c185-44d1-b8a9-be31fd73d2bc" providerId="ADAL" clId="{22C3F4A6-6E0A-462D-88F3-B1B653726B0F}" dt="2024-01-03T01:49:05.287" v="714"/>
        <pc:sldMkLst>
          <pc:docMk/>
          <pc:sldMk cId="2658572526" sldId="334"/>
        </pc:sldMkLst>
        <pc:spChg chg="mod">
          <ac:chgData name="Festus Elleh" userId="98a4a9df-c185-44d1-b8a9-be31fd73d2bc" providerId="ADAL" clId="{22C3F4A6-6E0A-462D-88F3-B1B653726B0F}" dt="2023-11-20T23:54:04.603" v="378" actId="20577"/>
          <ac:spMkLst>
            <pc:docMk/>
            <pc:sldMk cId="2658572526" sldId="334"/>
            <ac:spMk id="5" creationId="{714F9F9D-9174-4753-8576-D58F2892862D}"/>
          </ac:spMkLst>
        </pc:spChg>
      </pc:sldChg>
      <pc:sldChg chg="modTransition">
        <pc:chgData name="Festus Elleh" userId="98a4a9df-c185-44d1-b8a9-be31fd73d2bc" providerId="ADAL" clId="{22C3F4A6-6E0A-462D-88F3-B1B653726B0F}" dt="2024-01-03T01:49:05.287" v="714"/>
        <pc:sldMkLst>
          <pc:docMk/>
          <pc:sldMk cId="4181614369" sldId="335"/>
        </pc:sldMkLst>
      </pc:sldChg>
      <pc:sldChg chg="modSp mod modTransition">
        <pc:chgData name="Festus Elleh" userId="98a4a9df-c185-44d1-b8a9-be31fd73d2bc" providerId="ADAL" clId="{22C3F4A6-6E0A-462D-88F3-B1B653726B0F}" dt="2024-01-03T01:49:05.287" v="714"/>
        <pc:sldMkLst>
          <pc:docMk/>
          <pc:sldMk cId="2429774979" sldId="336"/>
        </pc:sldMkLst>
        <pc:spChg chg="mod">
          <ac:chgData name="Festus Elleh" userId="98a4a9df-c185-44d1-b8a9-be31fd73d2bc" providerId="ADAL" clId="{22C3F4A6-6E0A-462D-88F3-B1B653726B0F}" dt="2023-11-20T23:56:14.922" v="379" actId="13926"/>
          <ac:spMkLst>
            <pc:docMk/>
            <pc:sldMk cId="2429774979" sldId="336"/>
            <ac:spMk id="3" creationId="{909FCC76-C089-41FA-9750-AD01DE76C72F}"/>
          </ac:spMkLst>
        </pc:spChg>
      </pc:sldChg>
      <pc:sldChg chg="modSp mod modTransition">
        <pc:chgData name="Festus Elleh" userId="98a4a9df-c185-44d1-b8a9-be31fd73d2bc" providerId="ADAL" clId="{22C3F4A6-6E0A-462D-88F3-B1B653726B0F}" dt="2024-01-03T01:49:05.287" v="714"/>
        <pc:sldMkLst>
          <pc:docMk/>
          <pc:sldMk cId="3507735359" sldId="337"/>
        </pc:sldMkLst>
        <pc:spChg chg="mod">
          <ac:chgData name="Festus Elleh" userId="98a4a9df-c185-44d1-b8a9-be31fd73d2bc" providerId="ADAL" clId="{22C3F4A6-6E0A-462D-88F3-B1B653726B0F}" dt="2023-12-10T23:51:24.355" v="434" actId="20577"/>
          <ac:spMkLst>
            <pc:docMk/>
            <pc:sldMk cId="3507735359" sldId="337"/>
            <ac:spMk id="4" creationId="{73184D12-F81E-46B4-8006-3973113B6265}"/>
          </ac:spMkLst>
        </pc:spChg>
      </pc:sldChg>
      <pc:sldChg chg="modSp mod modTransition">
        <pc:chgData name="Festus Elleh" userId="98a4a9df-c185-44d1-b8a9-be31fd73d2bc" providerId="ADAL" clId="{22C3F4A6-6E0A-462D-88F3-B1B653726B0F}" dt="2024-01-03T01:49:05.287" v="714"/>
        <pc:sldMkLst>
          <pc:docMk/>
          <pc:sldMk cId="3361123463" sldId="338"/>
        </pc:sldMkLst>
        <pc:spChg chg="mod">
          <ac:chgData name="Festus Elleh" userId="98a4a9df-c185-44d1-b8a9-be31fd73d2bc" providerId="ADAL" clId="{22C3F4A6-6E0A-462D-88F3-B1B653726B0F}" dt="2023-12-10T23:49:52.221" v="391" actId="13926"/>
          <ac:spMkLst>
            <pc:docMk/>
            <pc:sldMk cId="3361123463" sldId="338"/>
            <ac:spMk id="3" creationId="{A16A6AD5-B778-4055-8CBB-0F328C7BBF76}"/>
          </ac:spMkLst>
        </pc:spChg>
      </pc:sldChg>
      <pc:sldChg chg="modSp mod modTransition">
        <pc:chgData name="Festus Elleh" userId="98a4a9df-c185-44d1-b8a9-be31fd73d2bc" providerId="ADAL" clId="{22C3F4A6-6E0A-462D-88F3-B1B653726B0F}" dt="2024-01-03T01:49:05.287" v="714"/>
        <pc:sldMkLst>
          <pc:docMk/>
          <pc:sldMk cId="71553156" sldId="339"/>
        </pc:sldMkLst>
        <pc:spChg chg="mod">
          <ac:chgData name="Festus Elleh" userId="98a4a9df-c185-44d1-b8a9-be31fd73d2bc" providerId="ADAL" clId="{22C3F4A6-6E0A-462D-88F3-B1B653726B0F}" dt="2023-11-21T00:11:21.754" v="381" actId="14100"/>
          <ac:spMkLst>
            <pc:docMk/>
            <pc:sldMk cId="71553156" sldId="339"/>
            <ac:spMk id="3" creationId="{C9609E3C-3150-489B-80FE-499C2E1919FC}"/>
          </ac:spMkLst>
        </pc:spChg>
      </pc:sldChg>
      <pc:sldChg chg="modTransition">
        <pc:chgData name="Festus Elleh" userId="98a4a9df-c185-44d1-b8a9-be31fd73d2bc" providerId="ADAL" clId="{22C3F4A6-6E0A-462D-88F3-B1B653726B0F}" dt="2024-01-03T01:49:05.287" v="714"/>
        <pc:sldMkLst>
          <pc:docMk/>
          <pc:sldMk cId="2344730873" sldId="341"/>
        </pc:sldMkLst>
      </pc:sldChg>
      <pc:sldChg chg="modTransition">
        <pc:chgData name="Festus Elleh" userId="98a4a9df-c185-44d1-b8a9-be31fd73d2bc" providerId="ADAL" clId="{22C3F4A6-6E0A-462D-88F3-B1B653726B0F}" dt="2024-01-03T01:49:05.287" v="714"/>
        <pc:sldMkLst>
          <pc:docMk/>
          <pc:sldMk cId="185838782" sldId="342"/>
        </pc:sldMkLst>
      </pc:sldChg>
      <pc:sldChg chg="modTransition">
        <pc:chgData name="Festus Elleh" userId="98a4a9df-c185-44d1-b8a9-be31fd73d2bc" providerId="ADAL" clId="{22C3F4A6-6E0A-462D-88F3-B1B653726B0F}" dt="2024-01-03T01:49:05.287" v="714"/>
        <pc:sldMkLst>
          <pc:docMk/>
          <pc:sldMk cId="1998818532" sldId="343"/>
        </pc:sldMkLst>
      </pc:sldChg>
      <pc:sldChg chg="modTransition">
        <pc:chgData name="Festus Elleh" userId="98a4a9df-c185-44d1-b8a9-be31fd73d2bc" providerId="ADAL" clId="{22C3F4A6-6E0A-462D-88F3-B1B653726B0F}" dt="2024-01-03T01:49:05.287" v="714"/>
        <pc:sldMkLst>
          <pc:docMk/>
          <pc:sldMk cId="4107459316" sldId="345"/>
        </pc:sldMkLst>
      </pc:sldChg>
      <pc:sldChg chg="modTransition">
        <pc:chgData name="Festus Elleh" userId="98a4a9df-c185-44d1-b8a9-be31fd73d2bc" providerId="ADAL" clId="{22C3F4A6-6E0A-462D-88F3-B1B653726B0F}" dt="2024-01-03T01:49:05.287" v="714"/>
        <pc:sldMkLst>
          <pc:docMk/>
          <pc:sldMk cId="437508768" sldId="346"/>
        </pc:sldMkLst>
      </pc:sldChg>
      <pc:sldChg chg="addSp delSp modSp mod modTransition">
        <pc:chgData name="Festus Elleh" userId="98a4a9df-c185-44d1-b8a9-be31fd73d2bc" providerId="ADAL" clId="{22C3F4A6-6E0A-462D-88F3-B1B653726B0F}" dt="2024-01-03T01:49:05.287" v="714"/>
        <pc:sldMkLst>
          <pc:docMk/>
          <pc:sldMk cId="1524812229" sldId="347"/>
        </pc:sldMkLst>
        <pc:spChg chg="add del mod">
          <ac:chgData name="Festus Elleh" userId="98a4a9df-c185-44d1-b8a9-be31fd73d2bc" providerId="ADAL" clId="{22C3F4A6-6E0A-462D-88F3-B1B653726B0F}" dt="2023-11-14T17:37:32.930" v="95" actId="478"/>
          <ac:spMkLst>
            <pc:docMk/>
            <pc:sldMk cId="1524812229" sldId="347"/>
            <ac:spMk id="5" creationId="{2ACBA77E-9E73-3B8C-5762-1554EDC5E497}"/>
          </ac:spMkLst>
        </pc:spChg>
      </pc:sldChg>
      <pc:sldChg chg="modTransition">
        <pc:chgData name="Festus Elleh" userId="98a4a9df-c185-44d1-b8a9-be31fd73d2bc" providerId="ADAL" clId="{22C3F4A6-6E0A-462D-88F3-B1B653726B0F}" dt="2024-01-03T01:49:05.287" v="714"/>
        <pc:sldMkLst>
          <pc:docMk/>
          <pc:sldMk cId="2610078213" sldId="348"/>
        </pc:sldMkLst>
      </pc:sldChg>
      <pc:sldChg chg="modTransition">
        <pc:chgData name="Festus Elleh" userId="98a4a9df-c185-44d1-b8a9-be31fd73d2bc" providerId="ADAL" clId="{22C3F4A6-6E0A-462D-88F3-B1B653726B0F}" dt="2024-01-03T01:49:05.287" v="714"/>
        <pc:sldMkLst>
          <pc:docMk/>
          <pc:sldMk cId="3288068958" sldId="350"/>
        </pc:sldMkLst>
      </pc:sldChg>
      <pc:sldChg chg="modSp mod modTransition">
        <pc:chgData name="Festus Elleh" userId="98a4a9df-c185-44d1-b8a9-be31fd73d2bc" providerId="ADAL" clId="{22C3F4A6-6E0A-462D-88F3-B1B653726B0F}" dt="2024-01-03T01:49:05.287" v="714"/>
        <pc:sldMkLst>
          <pc:docMk/>
          <pc:sldMk cId="2077476261" sldId="351"/>
        </pc:sldMkLst>
        <pc:spChg chg="mod">
          <ac:chgData name="Festus Elleh" userId="98a4a9df-c185-44d1-b8a9-be31fd73d2bc" providerId="ADAL" clId="{22C3F4A6-6E0A-462D-88F3-B1B653726B0F}" dt="2023-12-10T23:39:02.818" v="390" actId="207"/>
          <ac:spMkLst>
            <pc:docMk/>
            <pc:sldMk cId="2077476261" sldId="351"/>
            <ac:spMk id="3" creationId="{D7F413FD-57D7-8655-09FC-C214AB3D0889}"/>
          </ac:spMkLst>
        </pc:spChg>
      </pc:sldChg>
      <pc:sldChg chg="modSp mod modTransition">
        <pc:chgData name="Festus Elleh" userId="98a4a9df-c185-44d1-b8a9-be31fd73d2bc" providerId="ADAL" clId="{22C3F4A6-6E0A-462D-88F3-B1B653726B0F}" dt="2024-01-03T01:52:08.809" v="728" actId="255"/>
        <pc:sldMkLst>
          <pc:docMk/>
          <pc:sldMk cId="1247026075" sldId="352"/>
        </pc:sldMkLst>
        <pc:spChg chg="mod">
          <ac:chgData name="Festus Elleh" userId="98a4a9df-c185-44d1-b8a9-be31fd73d2bc" providerId="ADAL" clId="{22C3F4A6-6E0A-462D-88F3-B1B653726B0F}" dt="2024-01-03T01:52:08.809" v="728" actId="255"/>
          <ac:spMkLst>
            <pc:docMk/>
            <pc:sldMk cId="1247026075" sldId="352"/>
            <ac:spMk id="2" creationId="{92679374-8EAE-4873-9BB6-F6C630302DA2}"/>
          </ac:spMkLst>
        </pc:spChg>
      </pc:sldChg>
      <pc:sldChg chg="modTransition">
        <pc:chgData name="Festus Elleh" userId="98a4a9df-c185-44d1-b8a9-be31fd73d2bc" providerId="ADAL" clId="{22C3F4A6-6E0A-462D-88F3-B1B653726B0F}" dt="2024-01-03T01:49:05.287" v="714"/>
        <pc:sldMkLst>
          <pc:docMk/>
          <pc:sldMk cId="49010742" sldId="353"/>
        </pc:sldMkLst>
      </pc:sldChg>
      <pc:sldChg chg="modTransition">
        <pc:chgData name="Festus Elleh" userId="98a4a9df-c185-44d1-b8a9-be31fd73d2bc" providerId="ADAL" clId="{22C3F4A6-6E0A-462D-88F3-B1B653726B0F}" dt="2024-01-03T01:49:05.287" v="714"/>
        <pc:sldMkLst>
          <pc:docMk/>
          <pc:sldMk cId="2804292909" sldId="354"/>
        </pc:sldMkLst>
      </pc:sldChg>
      <pc:sldChg chg="modSp mod modTransition">
        <pc:chgData name="Festus Elleh" userId="98a4a9df-c185-44d1-b8a9-be31fd73d2bc" providerId="ADAL" clId="{22C3F4A6-6E0A-462D-88F3-B1B653726B0F}" dt="2024-01-03T01:49:05.287" v="714"/>
        <pc:sldMkLst>
          <pc:docMk/>
          <pc:sldMk cId="2133840949" sldId="362"/>
        </pc:sldMkLst>
        <pc:spChg chg="mod">
          <ac:chgData name="Festus Elleh" userId="98a4a9df-c185-44d1-b8a9-be31fd73d2bc" providerId="ADAL" clId="{22C3F4A6-6E0A-462D-88F3-B1B653726B0F}" dt="2023-11-20T20:16:59.904" v="238" actId="14100"/>
          <ac:spMkLst>
            <pc:docMk/>
            <pc:sldMk cId="2133840949" sldId="362"/>
            <ac:spMk id="5" creationId="{35394CD2-E58D-9CE1-B616-00511AA6D32E}"/>
          </ac:spMkLst>
        </pc:spChg>
      </pc:sldChg>
      <pc:sldChg chg="modTransition">
        <pc:chgData name="Festus Elleh" userId="98a4a9df-c185-44d1-b8a9-be31fd73d2bc" providerId="ADAL" clId="{22C3F4A6-6E0A-462D-88F3-B1B653726B0F}" dt="2024-01-03T01:49:05.287" v="714"/>
        <pc:sldMkLst>
          <pc:docMk/>
          <pc:sldMk cId="4203736449" sldId="365"/>
        </pc:sldMkLst>
      </pc:sldChg>
      <pc:sldChg chg="modTransition">
        <pc:chgData name="Festus Elleh" userId="98a4a9df-c185-44d1-b8a9-be31fd73d2bc" providerId="ADAL" clId="{22C3F4A6-6E0A-462D-88F3-B1B653726B0F}" dt="2024-01-03T01:49:05.287" v="714"/>
        <pc:sldMkLst>
          <pc:docMk/>
          <pc:sldMk cId="1305218131" sldId="390"/>
        </pc:sldMkLst>
      </pc:sldChg>
      <pc:sldChg chg="modTransition">
        <pc:chgData name="Festus Elleh" userId="98a4a9df-c185-44d1-b8a9-be31fd73d2bc" providerId="ADAL" clId="{22C3F4A6-6E0A-462D-88F3-B1B653726B0F}" dt="2024-01-03T01:49:05.287" v="714"/>
        <pc:sldMkLst>
          <pc:docMk/>
          <pc:sldMk cId="4179096664" sldId="391"/>
        </pc:sldMkLst>
      </pc:sldChg>
      <pc:sldChg chg="modTransition">
        <pc:chgData name="Festus Elleh" userId="98a4a9df-c185-44d1-b8a9-be31fd73d2bc" providerId="ADAL" clId="{22C3F4A6-6E0A-462D-88F3-B1B653726B0F}" dt="2024-01-03T01:49:05.287" v="714"/>
        <pc:sldMkLst>
          <pc:docMk/>
          <pc:sldMk cId="1890607271" sldId="392"/>
        </pc:sldMkLst>
      </pc:sldChg>
      <pc:sldChg chg="modSp mod modTransition">
        <pc:chgData name="Festus Elleh" userId="98a4a9df-c185-44d1-b8a9-be31fd73d2bc" providerId="ADAL" clId="{22C3F4A6-6E0A-462D-88F3-B1B653726B0F}" dt="2024-01-03T01:49:05.287" v="714"/>
        <pc:sldMkLst>
          <pc:docMk/>
          <pc:sldMk cId="1790548622" sldId="579"/>
        </pc:sldMkLst>
        <pc:graphicFrameChg chg="modGraphic">
          <ac:chgData name="Festus Elleh" userId="98a4a9df-c185-44d1-b8a9-be31fd73d2bc" providerId="ADAL" clId="{22C3F4A6-6E0A-462D-88F3-B1B653726B0F}" dt="2024-01-02T22:38:36.930" v="519" actId="20577"/>
          <ac:graphicFrameMkLst>
            <pc:docMk/>
            <pc:sldMk cId="1790548622" sldId="579"/>
            <ac:graphicFrameMk id="5" creationId="{00000000-0000-0000-0000-000000000000}"/>
          </ac:graphicFrameMkLst>
        </pc:graphicFrameChg>
      </pc:sldChg>
      <pc:sldChg chg="modTransition">
        <pc:chgData name="Festus Elleh" userId="98a4a9df-c185-44d1-b8a9-be31fd73d2bc" providerId="ADAL" clId="{22C3F4A6-6E0A-462D-88F3-B1B653726B0F}" dt="2024-01-03T01:49:05.287" v="714"/>
        <pc:sldMkLst>
          <pc:docMk/>
          <pc:sldMk cId="3723295073" sldId="580"/>
        </pc:sldMkLst>
      </pc:sldChg>
      <pc:sldChg chg="modTransition">
        <pc:chgData name="Festus Elleh" userId="98a4a9df-c185-44d1-b8a9-be31fd73d2bc" providerId="ADAL" clId="{22C3F4A6-6E0A-462D-88F3-B1B653726B0F}" dt="2024-01-03T01:49:05.287" v="714"/>
        <pc:sldMkLst>
          <pc:docMk/>
          <pc:sldMk cId="2991903415" sldId="591"/>
        </pc:sldMkLst>
      </pc:sldChg>
      <pc:sldChg chg="modTransition">
        <pc:chgData name="Festus Elleh" userId="98a4a9df-c185-44d1-b8a9-be31fd73d2bc" providerId="ADAL" clId="{22C3F4A6-6E0A-462D-88F3-B1B653726B0F}" dt="2024-01-03T01:49:05.287" v="714"/>
        <pc:sldMkLst>
          <pc:docMk/>
          <pc:sldMk cId="2572863207" sldId="593"/>
        </pc:sldMkLst>
      </pc:sldChg>
      <pc:sldChg chg="modTransition">
        <pc:chgData name="Festus Elleh" userId="98a4a9df-c185-44d1-b8a9-be31fd73d2bc" providerId="ADAL" clId="{22C3F4A6-6E0A-462D-88F3-B1B653726B0F}" dt="2024-01-03T01:49:05.287" v="714"/>
        <pc:sldMkLst>
          <pc:docMk/>
          <pc:sldMk cId="2133427358" sldId="595"/>
        </pc:sldMkLst>
      </pc:sldChg>
      <pc:sldChg chg="modTransition">
        <pc:chgData name="Festus Elleh" userId="98a4a9df-c185-44d1-b8a9-be31fd73d2bc" providerId="ADAL" clId="{22C3F4A6-6E0A-462D-88F3-B1B653726B0F}" dt="2024-01-03T01:49:05.287" v="714"/>
        <pc:sldMkLst>
          <pc:docMk/>
          <pc:sldMk cId="3679328121" sldId="597"/>
        </pc:sldMkLst>
      </pc:sldChg>
      <pc:sldChg chg="modTransition">
        <pc:chgData name="Festus Elleh" userId="98a4a9df-c185-44d1-b8a9-be31fd73d2bc" providerId="ADAL" clId="{22C3F4A6-6E0A-462D-88F3-B1B653726B0F}" dt="2024-01-03T01:49:05.287" v="714"/>
        <pc:sldMkLst>
          <pc:docMk/>
          <pc:sldMk cId="3780576784" sldId="598"/>
        </pc:sldMkLst>
      </pc:sldChg>
      <pc:sldChg chg="modTransition">
        <pc:chgData name="Festus Elleh" userId="98a4a9df-c185-44d1-b8a9-be31fd73d2bc" providerId="ADAL" clId="{22C3F4A6-6E0A-462D-88F3-B1B653726B0F}" dt="2024-01-03T01:49:05.287" v="714"/>
        <pc:sldMkLst>
          <pc:docMk/>
          <pc:sldMk cId="1590814941" sldId="599"/>
        </pc:sldMkLst>
      </pc:sldChg>
      <pc:sldChg chg="modTransition">
        <pc:chgData name="Festus Elleh" userId="98a4a9df-c185-44d1-b8a9-be31fd73d2bc" providerId="ADAL" clId="{22C3F4A6-6E0A-462D-88F3-B1B653726B0F}" dt="2024-01-03T01:49:05.287" v="714"/>
        <pc:sldMkLst>
          <pc:docMk/>
          <pc:sldMk cId="1009330154" sldId="600"/>
        </pc:sldMkLst>
      </pc:sldChg>
      <pc:sldChg chg="modTransition">
        <pc:chgData name="Festus Elleh" userId="98a4a9df-c185-44d1-b8a9-be31fd73d2bc" providerId="ADAL" clId="{22C3F4A6-6E0A-462D-88F3-B1B653726B0F}" dt="2024-01-03T01:49:05.287" v="714"/>
        <pc:sldMkLst>
          <pc:docMk/>
          <pc:sldMk cId="4014595335" sldId="640"/>
        </pc:sldMkLst>
      </pc:sldChg>
      <pc:sldChg chg="modTransition">
        <pc:chgData name="Festus Elleh" userId="98a4a9df-c185-44d1-b8a9-be31fd73d2bc" providerId="ADAL" clId="{22C3F4A6-6E0A-462D-88F3-B1B653726B0F}" dt="2024-01-03T01:49:05.287" v="714"/>
        <pc:sldMkLst>
          <pc:docMk/>
          <pc:sldMk cId="3667241769" sldId="642"/>
        </pc:sldMkLst>
      </pc:sldChg>
      <pc:sldChg chg="modTransition">
        <pc:chgData name="Festus Elleh" userId="98a4a9df-c185-44d1-b8a9-be31fd73d2bc" providerId="ADAL" clId="{22C3F4A6-6E0A-462D-88F3-B1B653726B0F}" dt="2024-01-03T01:49:05.287" v="714"/>
        <pc:sldMkLst>
          <pc:docMk/>
          <pc:sldMk cId="3705294183" sldId="643"/>
        </pc:sldMkLst>
      </pc:sldChg>
      <pc:sldChg chg="modSp mod modTransition">
        <pc:chgData name="Festus Elleh" userId="98a4a9df-c185-44d1-b8a9-be31fd73d2bc" providerId="ADAL" clId="{22C3F4A6-6E0A-462D-88F3-B1B653726B0F}" dt="2024-01-03T01:49:05.287" v="714"/>
        <pc:sldMkLst>
          <pc:docMk/>
          <pc:sldMk cId="1656751133" sldId="664"/>
        </pc:sldMkLst>
        <pc:spChg chg="mod">
          <ac:chgData name="Festus Elleh" userId="98a4a9df-c185-44d1-b8a9-be31fd73d2bc" providerId="ADAL" clId="{22C3F4A6-6E0A-462D-88F3-B1B653726B0F}" dt="2024-01-02T22:49:57.581" v="626" actId="1076"/>
          <ac:spMkLst>
            <pc:docMk/>
            <pc:sldMk cId="1656751133" sldId="664"/>
            <ac:spMk id="5" creationId="{3DF3148D-3DA9-3D93-3822-335D34E2CFCE}"/>
          </ac:spMkLst>
        </pc:spChg>
        <pc:spChg chg="mod">
          <ac:chgData name="Festus Elleh" userId="98a4a9df-c185-44d1-b8a9-be31fd73d2bc" providerId="ADAL" clId="{22C3F4A6-6E0A-462D-88F3-B1B653726B0F}" dt="2024-01-02T22:50:07.310" v="629" actId="6549"/>
          <ac:spMkLst>
            <pc:docMk/>
            <pc:sldMk cId="1656751133" sldId="664"/>
            <ac:spMk id="12" creationId="{A906711E-977C-4838-B5FF-355745835191}"/>
          </ac:spMkLst>
        </pc:spChg>
      </pc:sldChg>
      <pc:sldChg chg="modTransition">
        <pc:chgData name="Festus Elleh" userId="98a4a9df-c185-44d1-b8a9-be31fd73d2bc" providerId="ADAL" clId="{22C3F4A6-6E0A-462D-88F3-B1B653726B0F}" dt="2024-01-03T01:49:05.287" v="714"/>
        <pc:sldMkLst>
          <pc:docMk/>
          <pc:sldMk cId="866373747" sldId="667"/>
        </pc:sldMkLst>
      </pc:sldChg>
      <pc:sldChg chg="modTransition">
        <pc:chgData name="Festus Elleh" userId="98a4a9df-c185-44d1-b8a9-be31fd73d2bc" providerId="ADAL" clId="{22C3F4A6-6E0A-462D-88F3-B1B653726B0F}" dt="2024-01-03T01:49:05.287" v="714"/>
        <pc:sldMkLst>
          <pc:docMk/>
          <pc:sldMk cId="18854526" sldId="668"/>
        </pc:sldMkLst>
      </pc:sldChg>
      <pc:sldChg chg="modTransition">
        <pc:chgData name="Festus Elleh" userId="98a4a9df-c185-44d1-b8a9-be31fd73d2bc" providerId="ADAL" clId="{22C3F4A6-6E0A-462D-88F3-B1B653726B0F}" dt="2024-01-03T01:49:05.287" v="714"/>
        <pc:sldMkLst>
          <pc:docMk/>
          <pc:sldMk cId="3866548247" sldId="689"/>
        </pc:sldMkLst>
      </pc:sldChg>
      <pc:sldChg chg="modSp mod modTransition">
        <pc:chgData name="Festus Elleh" userId="98a4a9df-c185-44d1-b8a9-be31fd73d2bc" providerId="ADAL" clId="{22C3F4A6-6E0A-462D-88F3-B1B653726B0F}" dt="2024-01-03T01:49:05.287" v="714"/>
        <pc:sldMkLst>
          <pc:docMk/>
          <pc:sldMk cId="248834324" sldId="690"/>
        </pc:sldMkLst>
        <pc:spChg chg="mod">
          <ac:chgData name="Festus Elleh" userId="98a4a9df-c185-44d1-b8a9-be31fd73d2bc" providerId="ADAL" clId="{22C3F4A6-6E0A-462D-88F3-B1B653726B0F}" dt="2024-01-02T22:53:13.505" v="687" actId="6549"/>
          <ac:spMkLst>
            <pc:docMk/>
            <pc:sldMk cId="248834324" sldId="690"/>
            <ac:spMk id="3" creationId="{76A218E9-EAB7-80C7-5911-9DB6C5536669}"/>
          </ac:spMkLst>
        </pc:spChg>
      </pc:sldChg>
      <pc:sldChg chg="modSp mod modTransition">
        <pc:chgData name="Festus Elleh" userId="98a4a9df-c185-44d1-b8a9-be31fd73d2bc" providerId="ADAL" clId="{22C3F4A6-6E0A-462D-88F3-B1B653726B0F}" dt="2024-01-03T01:49:05.287" v="714"/>
        <pc:sldMkLst>
          <pc:docMk/>
          <pc:sldMk cId="4232992175" sldId="691"/>
        </pc:sldMkLst>
        <pc:spChg chg="mod">
          <ac:chgData name="Festus Elleh" userId="98a4a9df-c185-44d1-b8a9-be31fd73d2bc" providerId="ADAL" clId="{22C3F4A6-6E0A-462D-88F3-B1B653726B0F}" dt="2024-01-02T22:44:41.490" v="580" actId="20577"/>
          <ac:spMkLst>
            <pc:docMk/>
            <pc:sldMk cId="4232992175" sldId="691"/>
            <ac:spMk id="3" creationId="{80ADECA9-C27C-4D5F-142E-3FE265772475}"/>
          </ac:spMkLst>
        </pc:spChg>
      </pc:sldChg>
      <pc:sldChg chg="add modTransition">
        <pc:chgData name="Festus Elleh" userId="98a4a9df-c185-44d1-b8a9-be31fd73d2bc" providerId="ADAL" clId="{22C3F4A6-6E0A-462D-88F3-B1B653726B0F}" dt="2024-01-03T01:49:05.287" v="714"/>
        <pc:sldMkLst>
          <pc:docMk/>
          <pc:sldMk cId="178354021" sldId="692"/>
        </pc:sldMkLst>
      </pc:sldChg>
      <pc:sldChg chg="add del">
        <pc:chgData name="Festus Elleh" userId="98a4a9df-c185-44d1-b8a9-be31fd73d2bc" providerId="ADAL" clId="{22C3F4A6-6E0A-462D-88F3-B1B653726B0F}" dt="2023-12-05T22:58:02.112" v="383"/>
        <pc:sldMkLst>
          <pc:docMk/>
          <pc:sldMk cId="617577825" sldId="692"/>
        </pc:sldMkLst>
      </pc:sldChg>
      <pc:sldChg chg="add modTransition">
        <pc:chgData name="Festus Elleh" userId="98a4a9df-c185-44d1-b8a9-be31fd73d2bc" providerId="ADAL" clId="{22C3F4A6-6E0A-462D-88F3-B1B653726B0F}" dt="2024-01-03T01:49:05.287" v="714"/>
        <pc:sldMkLst>
          <pc:docMk/>
          <pc:sldMk cId="2185787041" sldId="693"/>
        </pc:sldMkLst>
      </pc:sldChg>
      <pc:sldChg chg="add del">
        <pc:chgData name="Festus Elleh" userId="98a4a9df-c185-44d1-b8a9-be31fd73d2bc" providerId="ADAL" clId="{22C3F4A6-6E0A-462D-88F3-B1B653726B0F}" dt="2023-12-05T22:58:02.112" v="383"/>
        <pc:sldMkLst>
          <pc:docMk/>
          <pc:sldMk cId="2859366807" sldId="693"/>
        </pc:sldMkLst>
      </pc:sldChg>
      <pc:sldChg chg="add del">
        <pc:chgData name="Festus Elleh" userId="98a4a9df-c185-44d1-b8a9-be31fd73d2bc" providerId="ADAL" clId="{22C3F4A6-6E0A-462D-88F3-B1B653726B0F}" dt="2023-12-05T23:00:30.721" v="386"/>
        <pc:sldMkLst>
          <pc:docMk/>
          <pc:sldMk cId="2300366550" sldId="694"/>
        </pc:sldMkLst>
      </pc:sldChg>
      <pc:sldChg chg="add modTransition">
        <pc:chgData name="Festus Elleh" userId="98a4a9df-c185-44d1-b8a9-be31fd73d2bc" providerId="ADAL" clId="{22C3F4A6-6E0A-462D-88F3-B1B653726B0F}" dt="2024-01-03T01:49:05.287" v="714"/>
        <pc:sldMkLst>
          <pc:docMk/>
          <pc:sldMk cId="2991318661" sldId="694"/>
        </pc:sldMkLst>
      </pc:sldChg>
      <pc:sldChg chg="add modTransition">
        <pc:chgData name="Festus Elleh" userId="98a4a9df-c185-44d1-b8a9-be31fd73d2bc" providerId="ADAL" clId="{22C3F4A6-6E0A-462D-88F3-B1B653726B0F}" dt="2024-01-03T01:49:05.287" v="714"/>
        <pc:sldMkLst>
          <pc:docMk/>
          <pc:sldMk cId="2405361197" sldId="695"/>
        </pc:sldMkLst>
      </pc:sldChg>
      <pc:sldChg chg="add del">
        <pc:chgData name="Festus Elleh" userId="98a4a9df-c185-44d1-b8a9-be31fd73d2bc" providerId="ADAL" clId="{22C3F4A6-6E0A-462D-88F3-B1B653726B0F}" dt="2023-12-05T23:00:30.721" v="386"/>
        <pc:sldMkLst>
          <pc:docMk/>
          <pc:sldMk cId="4120318807" sldId="695"/>
        </pc:sldMkLst>
      </pc:sldChg>
      <pc:sldChg chg="add modTransition">
        <pc:chgData name="Festus Elleh" userId="98a4a9df-c185-44d1-b8a9-be31fd73d2bc" providerId="ADAL" clId="{22C3F4A6-6E0A-462D-88F3-B1B653726B0F}" dt="2024-01-03T01:49:05.287" v="714"/>
        <pc:sldMkLst>
          <pc:docMk/>
          <pc:sldMk cId="1436542937" sldId="696"/>
        </pc:sldMkLst>
      </pc:sldChg>
      <pc:sldChg chg="add del">
        <pc:chgData name="Festus Elleh" userId="98a4a9df-c185-44d1-b8a9-be31fd73d2bc" providerId="ADAL" clId="{22C3F4A6-6E0A-462D-88F3-B1B653726B0F}" dt="2024-01-03T01:15:52.843" v="689"/>
        <pc:sldMkLst>
          <pc:docMk/>
          <pc:sldMk cId="2067975094" sldId="696"/>
        </pc:sldMkLst>
      </pc:sldChg>
      <pc:sldChg chg="add modTransition">
        <pc:chgData name="Festus Elleh" userId="98a4a9df-c185-44d1-b8a9-be31fd73d2bc" providerId="ADAL" clId="{22C3F4A6-6E0A-462D-88F3-B1B653726B0F}" dt="2024-01-03T01:49:05.287" v="714"/>
        <pc:sldMkLst>
          <pc:docMk/>
          <pc:sldMk cId="448026243" sldId="697"/>
        </pc:sldMkLst>
      </pc:sldChg>
      <pc:sldChg chg="add del">
        <pc:chgData name="Festus Elleh" userId="98a4a9df-c185-44d1-b8a9-be31fd73d2bc" providerId="ADAL" clId="{22C3F4A6-6E0A-462D-88F3-B1B653726B0F}" dt="2024-01-03T01:15:52.843" v="689"/>
        <pc:sldMkLst>
          <pc:docMk/>
          <pc:sldMk cId="1161898294" sldId="697"/>
        </pc:sldMkLst>
      </pc:sldChg>
      <pc:sldChg chg="modSp add mod modTransition">
        <pc:chgData name="Festus Elleh" userId="98a4a9df-c185-44d1-b8a9-be31fd73d2bc" providerId="ADAL" clId="{22C3F4A6-6E0A-462D-88F3-B1B653726B0F}" dt="2024-01-03T01:49:05.287" v="714"/>
        <pc:sldMkLst>
          <pc:docMk/>
          <pc:sldMk cId="2921903377" sldId="698"/>
        </pc:sldMkLst>
        <pc:spChg chg="mod">
          <ac:chgData name="Festus Elleh" userId="98a4a9df-c185-44d1-b8a9-be31fd73d2bc" providerId="ADAL" clId="{22C3F4A6-6E0A-462D-88F3-B1B653726B0F}" dt="2024-01-03T01:46:10.423" v="712" actId="20577"/>
          <ac:spMkLst>
            <pc:docMk/>
            <pc:sldMk cId="2921903377" sldId="698"/>
            <ac:spMk id="2" creationId="{1B57512A-A0E9-82D7-D85D-B6C650D7D092}"/>
          </ac:spMkLst>
        </pc:spChg>
      </pc:sldChg>
      <pc:sldChg chg="add del">
        <pc:chgData name="Festus Elleh" userId="98a4a9df-c185-44d1-b8a9-be31fd73d2bc" providerId="ADAL" clId="{22C3F4A6-6E0A-462D-88F3-B1B653726B0F}" dt="2024-01-03T01:45:58.203" v="692"/>
        <pc:sldMkLst>
          <pc:docMk/>
          <pc:sldMk cId="3252589697" sldId="6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Planning/Teamwork &amp; Collaboration</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320000" custScaleY="129382" custLinFactNeighborX="4428" custLinFactNeighborY="-35596">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227579" custScaleY="85717" custLinFactNeighborX="996" custLinFactNeighborY="-14022">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320000" custScaleY="129382" custLinFactNeighborX="4428" custLinFactNeighborY="-35596">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227579" custScaleY="85717" custLinFactNeighborX="996" custLinFactNeighborY="-14022">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320000" custScaleY="129382" custLinFactNeighborX="4428" custLinFactNeighborY="-35596">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227579" custScaleY="85717" custLinFactNeighborX="996" custLinFactNeighborY="-14022">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320000" custScaleY="129382" custLinFactNeighborX="4428" custLinFactNeighborY="-35596">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227579" custScaleY="85717" custLinFactNeighborX="996" custLinFactNeighborY="-14022">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0" y="0"/>
          <a:ext cx="10907111" cy="264596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Planning/Teamwork &amp; Collaboration</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sp:txBody>
      <dsp:txXfrm>
        <a:off x="0" y="0"/>
        <a:ext cx="10907111" cy="2645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56400" y="0"/>
          <a:ext cx="10286458" cy="232461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sp:txBody>
      <dsp:txXfrm>
        <a:off x="56400" y="0"/>
        <a:ext cx="10286458" cy="2324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0" y="0"/>
          <a:ext cx="10907111" cy="264596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sp:txBody>
      <dsp:txXfrm>
        <a:off x="0" y="0"/>
        <a:ext cx="10907111" cy="26459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56400" y="0"/>
          <a:ext cx="10286458" cy="232461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sp:txBody>
      <dsp:txXfrm>
        <a:off x="56400" y="0"/>
        <a:ext cx="10286458" cy="2324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0" y="0"/>
          <a:ext cx="10907111" cy="264596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sp:txBody>
      <dsp:txXfrm>
        <a:off x="0" y="0"/>
        <a:ext cx="10907111" cy="2645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56400" y="0"/>
          <a:ext cx="10286458" cy="232461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sp:txBody>
      <dsp:txXfrm>
        <a:off x="56400" y="0"/>
        <a:ext cx="10286458" cy="23246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0" y="0"/>
          <a:ext cx="10907111" cy="264596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sp:txBody>
      <dsp:txXfrm>
        <a:off x="0" y="0"/>
        <a:ext cx="10907111" cy="26459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56400" y="0"/>
          <a:ext cx="10286458" cy="232461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sp:txBody>
      <dsp:txXfrm>
        <a:off x="56400" y="0"/>
        <a:ext cx="10286458" cy="23246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1/2/2024</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85193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56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860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34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67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25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2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64189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52048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23586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132012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404237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191974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1/2/2024</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74626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D0754-1959-7F4F-A198-3F4710E170D8}"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7" name="Rectangle 6">
            <a:extLst>
              <a:ext uri="{FF2B5EF4-FFF2-40B4-BE49-F238E27FC236}">
                <a16:creationId xmlns:a16="http://schemas.microsoft.com/office/drawing/2014/main" id="{59D0F7D1-149A-4A06-8058-65884DC54780}"/>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 name="Straight Connector 7" title="Horizontal Rule Line">
            <a:extLst>
              <a:ext uri="{FF2B5EF4-FFF2-40B4-BE49-F238E27FC236}">
                <a16:creationId xmlns:a16="http://schemas.microsoft.com/office/drawing/2014/main" id="{6D1C37C8-E7A0-3E8A-9C1B-96C7041CFF66}"/>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4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64A5-3468-3F49-AD7A-0CF5EB762F89}"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85461249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6E73E-FB98-2A42-974A-9CD83D46C100}" type="datetime1">
              <a:rPr lang="en-US" noProof="0" smtClean="0"/>
              <a:t>1/2/2024</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169041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115EF-7A83-9842-815E-554E5DEB63CD}" type="datetime1">
              <a:rPr lang="en-US" noProof="0" smtClean="0"/>
              <a:t>1/2/2024</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291936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097A0-4000-B744-87D8-18F42A934248}" type="datetime1">
              <a:rPr lang="en-US" noProof="0" smtClean="0"/>
              <a:t>1/2/2024</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921766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1/2/2024</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1259321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72702320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97610920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18230708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91001256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67336036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80596704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6215404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90851AE-F437-A04B-ADE2-D5E346F2089C}" type="datetime1">
              <a:rPr lang="en-US" noProof="0" smtClean="0"/>
              <a:t>1/2/2024</a:t>
            </a:fld>
            <a:endParaRPr lang="en-US" noProof="0"/>
          </a:p>
        </p:txBody>
      </p:sp>
      <p:sp>
        <p:nvSpPr>
          <p:cNvPr id="8" name="Footer Placeholder 7"/>
          <p:cNvSpPr>
            <a:spLocks noGrp="1"/>
          </p:cNvSpPr>
          <p:nvPr>
            <p:ph type="ftr" sz="quarter" idx="11"/>
          </p:nvPr>
        </p:nvSpPr>
        <p:spPr>
          <a:xfrm>
            <a:off x="561111" y="6391838"/>
            <a:ext cx="3644282" cy="304801"/>
          </a:xfrm>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43407029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90851AE-F437-A04B-ADE2-D5E346F2089C}"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35232961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90851AE-F437-A04B-ADE2-D5E346F2089C}"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161196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31937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771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937364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78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1/2/2024</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0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1/2/2024</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3389544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1/2/2024</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28005677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752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1/2/2024</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6301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1/2/2024</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405763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1/2/2024</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207499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EFFAF3-9AC9-4D16-B11C-69E24EE6627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39726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264333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0600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E2AFE-1A93-4402-A06F-4199F9DA07E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471376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E2AFE-1A93-4402-A06F-4199F9DA07E8}"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FFAF3-9AC9-4D16-B11C-69E24EE6627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07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E2AFE-1A93-4402-A06F-4199F9DA07E8}"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840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E2AFE-1A93-4402-A06F-4199F9DA07E8}" type="datetimeFigureOut">
              <a:rPr lang="en-US" smtClean="0"/>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789049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60646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84346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384267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5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2592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7037549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9822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78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5784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207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1/2/2024</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881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image" Target="../media/image6.png"/><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5.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3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90851AE-F437-A04B-ADE2-D5E346F2089C}" type="datetime1">
              <a:rPr lang="en-US" noProof="0" smtClean="0"/>
              <a:t>1/2/2024</a:t>
            </a:fld>
            <a:endParaRPr lang="en-US" noProof="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noProof="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53593689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0E2AFE-1A93-4402-A06F-4199F9DA07E8}" type="datetimeFigureOut">
              <a:rPr lang="en-US" smtClean="0"/>
              <a:t>1/2/2024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EFFAF3-9AC9-4D16-B11C-69E24EE6627E}" type="slidenum">
              <a:rPr lang="en-US" smtClean="0"/>
              <a:t>‹#›</a:t>
            </a:fld>
            <a:endParaRPr lang="en-US"/>
          </a:p>
        </p:txBody>
      </p:sp>
    </p:spTree>
    <p:extLst>
      <p:ext uri="{BB962C8B-B14F-4D97-AF65-F5344CB8AC3E}">
        <p14:creationId xmlns:p14="http://schemas.microsoft.com/office/powerpoint/2010/main" val="111549594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jp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jp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2.xml"/><Relationship Id="rId5" Type="http://schemas.openxmlformats.org/officeDocument/2006/relationships/image" Target="../media/image30.png"/><Relationship Id="rId4"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jp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jp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31.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hyperlink" Target="https://quizlet.com/585467577/test" TargetMode="External"/><Relationship Id="rId2" Type="http://schemas.openxmlformats.org/officeDocument/2006/relationships/hyperlink" Target="https://quizlet.com/585467577/my-d204-wgu-study-set-flash-cards/" TargetMode="External"/><Relationship Id="rId1" Type="http://schemas.openxmlformats.org/officeDocument/2006/relationships/slideLayout" Target="../slideLayouts/slideLayout8.xml"/><Relationship Id="rId5" Type="http://schemas.openxmlformats.org/officeDocument/2006/relationships/hyperlink" Target="https://srm.my.salesforce.com/apex/CohortLiveEvent?cohortId=a2y3x000002ujwl" TargetMode="External"/><Relationship Id="rId4" Type="http://schemas.openxmlformats.org/officeDocument/2006/relationships/hyperlink" Target="https://wgu.webex.com/wgu/k2/j.php?MTID=t0fbef98d07287ca7be6a23811b445ca3" TargetMode="External"/></Relationships>
</file>

<file path=ppt/slides/_rels/slide49.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3.xml"/><Relationship Id="rId5" Type="http://schemas.openxmlformats.org/officeDocument/2006/relationships/image" Target="../media/image30.png"/><Relationship Id="rId4"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0.jp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jp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Word_Document.docx"/><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package" Target="../embeddings/Microsoft_Word_Document1.docx"/><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hyperlink" Target="https://quizlet.com/585467577/test" TargetMode="External"/><Relationship Id="rId2" Type="http://schemas.openxmlformats.org/officeDocument/2006/relationships/hyperlink" Target="https://quizlet.com/585467577/my-d204-wgu-study-set-flash-cards/" TargetMode="External"/><Relationship Id="rId1" Type="http://schemas.openxmlformats.org/officeDocument/2006/relationships/slideLayout" Target="../slideLayouts/slideLayout8.xml"/><Relationship Id="rId5" Type="http://schemas.openxmlformats.org/officeDocument/2006/relationships/hyperlink" Target="https://srm.my.salesforce.com/apex/CohortLiveEvent?cohortId=a2y3x000002ujwl" TargetMode="External"/><Relationship Id="rId4" Type="http://schemas.openxmlformats.org/officeDocument/2006/relationships/hyperlink" Target="https://wgu.webex.com/wgu/k2/j.php?MTID=t0fbef98d07287ca7be6a23811b445ca3"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Data Analytics Life Cycle</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04186" y="2386628"/>
            <a:ext cx="5318774" cy="1012051"/>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04186" y="5388486"/>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srgbClr val="FF0000"/>
                </a:solidFill>
                <a:latin typeface="Century Gothic" panose="020B0502020202020204"/>
              </a:rPr>
              <a:t>Series 1</a:t>
            </a:r>
          </a:p>
        </p:txBody>
      </p:sp>
    </p:spTree>
    <p:extLst>
      <p:ext uri="{BB962C8B-B14F-4D97-AF65-F5344CB8AC3E}">
        <p14:creationId xmlns:p14="http://schemas.microsoft.com/office/powerpoint/2010/main" val="32880689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42176"/>
            <a:ext cx="10843846" cy="45719"/>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413919217"/>
              </p:ext>
            </p:extLst>
          </p:nvPr>
        </p:nvGraphicFramePr>
        <p:xfrm>
          <a:off x="364435" y="968940"/>
          <a:ext cx="11423374" cy="5670400"/>
        </p:xfrm>
        <a:graphic>
          <a:graphicData uri="http://schemas.openxmlformats.org/drawingml/2006/table">
            <a:tbl>
              <a:tblPr firstRow="1" bandRow="1">
                <a:tableStyleId>{073A0DAA-6AF3-43AB-8588-CEC1D06C72B9}</a:tableStyleId>
              </a:tblPr>
              <a:tblGrid>
                <a:gridCol w="3337553">
                  <a:extLst>
                    <a:ext uri="{9D8B030D-6E8A-4147-A177-3AD203B41FA5}">
                      <a16:colId xmlns:a16="http://schemas.microsoft.com/office/drawing/2014/main" val="2630467236"/>
                    </a:ext>
                  </a:extLst>
                </a:gridCol>
                <a:gridCol w="1830795">
                  <a:extLst>
                    <a:ext uri="{9D8B030D-6E8A-4147-A177-3AD203B41FA5}">
                      <a16:colId xmlns:a16="http://schemas.microsoft.com/office/drawing/2014/main" val="228355582"/>
                    </a:ext>
                  </a:extLst>
                </a:gridCol>
                <a:gridCol w="2431774">
                  <a:extLst>
                    <a:ext uri="{9D8B030D-6E8A-4147-A177-3AD203B41FA5}">
                      <a16:colId xmlns:a16="http://schemas.microsoft.com/office/drawing/2014/main" val="6320248"/>
                    </a:ext>
                  </a:extLst>
                </a:gridCol>
                <a:gridCol w="2246243">
                  <a:extLst>
                    <a:ext uri="{9D8B030D-6E8A-4147-A177-3AD203B41FA5}">
                      <a16:colId xmlns:a16="http://schemas.microsoft.com/office/drawing/2014/main" val="708525129"/>
                    </a:ext>
                  </a:extLst>
                </a:gridCol>
                <a:gridCol w="1577009">
                  <a:extLst>
                    <a:ext uri="{9D8B030D-6E8A-4147-A177-3AD203B41FA5}">
                      <a16:colId xmlns:a16="http://schemas.microsoft.com/office/drawing/2014/main" val="896399024"/>
                    </a:ext>
                  </a:extLst>
                </a:gridCol>
              </a:tblGrid>
              <a:tr h="908687">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761713">
                <a:tc>
                  <a:txBody>
                    <a:bodyPr/>
                    <a:lstStyle/>
                    <a:p>
                      <a:pPr marL="228600" marR="0" indent="-228600">
                        <a:lnSpc>
                          <a:spcPct val="105000"/>
                        </a:lnSpc>
                        <a:spcBef>
                          <a:spcPts val="0"/>
                        </a:spcBef>
                        <a:spcAft>
                          <a:spcPts val="0"/>
                        </a:spcAft>
                        <a:buAutoNum type="arabicPeriod" startAt="6"/>
                      </a:pPr>
                      <a:r>
                        <a:rPr lang="en-US" sz="1600" b="1" dirty="0">
                          <a:solidFill>
                            <a:srgbClr val="C00000"/>
                          </a:solidFill>
                          <a:effectLst/>
                          <a:latin typeface="Inherit"/>
                          <a:ea typeface="Times New Roman" panose="02020603050405020304" pitchFamily="18" charset="0"/>
                          <a:cs typeface="Times New Roman" panose="02020603050405020304" pitchFamily="18" charset="0"/>
                        </a:rPr>
                        <a:t>The data mining phase</a:t>
                      </a:r>
                      <a:r>
                        <a:rPr lang="en-US" sz="1600" b="1">
                          <a:solidFill>
                            <a:srgbClr val="C00000"/>
                          </a:solidFill>
                          <a:effectLst/>
                          <a:latin typeface="Inherit"/>
                          <a:ea typeface="Times New Roman" panose="02020603050405020304" pitchFamily="18" charset="0"/>
                          <a:cs typeface="Times New Roman" panose="02020603050405020304" pitchFamily="18" charset="0"/>
                        </a:rPr>
                        <a:t>.</a:t>
                      </a:r>
                      <a:r>
                        <a:rPr lang="en-US" sz="1600">
                          <a:solidFill>
                            <a:srgbClr val="C00000"/>
                          </a:solidFill>
                          <a:effectLst/>
                          <a:latin typeface="Inherit"/>
                          <a:ea typeface="Times New Roman" panose="02020603050405020304" pitchFamily="18" charset="0"/>
                          <a:cs typeface="Times New Roman" panose="02020603050405020304" pitchFamily="18" charset="0"/>
                        </a:rPr>
                        <a:t>  </a:t>
                      </a:r>
                      <a:r>
                        <a:rPr lang="en-US" sz="1600">
                          <a:solidFill>
                            <a:srgbClr val="000000"/>
                          </a:solidFill>
                          <a:effectLst/>
                          <a:latin typeface="Inherit"/>
                          <a:ea typeface="Times New Roman" panose="02020603050405020304" pitchFamily="18" charset="0"/>
                          <a:cs typeface="Times New Roman" panose="02020603050405020304" pitchFamily="18" charset="0"/>
                        </a:rPr>
                        <a:t>The </a:t>
                      </a:r>
                      <a:r>
                        <a:rPr lang="en-US" sz="1600" dirty="0">
                          <a:solidFill>
                            <a:srgbClr val="000000"/>
                          </a:solidFill>
                          <a:effectLst/>
                          <a:latin typeface="Inherit"/>
                          <a:ea typeface="Times New Roman" panose="02020603050405020304" pitchFamily="18" charset="0"/>
                          <a:cs typeface="Times New Roman" panose="02020603050405020304" pitchFamily="18" charset="0"/>
                        </a:rPr>
                        <a:t>model looks for </a:t>
                      </a:r>
                      <a:r>
                        <a:rPr lang="en-US" sz="1600" b="1" dirty="0">
                          <a:solidFill>
                            <a:srgbClr val="000000"/>
                          </a:solidFill>
                          <a:effectLst/>
                          <a:latin typeface="Inherit"/>
                          <a:ea typeface="Times New Roman" panose="02020603050405020304" pitchFamily="18" charset="0"/>
                          <a:cs typeface="Times New Roman" panose="02020603050405020304" pitchFamily="18" charset="0"/>
                        </a:rPr>
                        <a:t>patterns in large</a:t>
                      </a:r>
                      <a:r>
                        <a:rPr lang="en-US" sz="1600" dirty="0">
                          <a:solidFill>
                            <a:srgbClr val="000000"/>
                          </a:solidFill>
                          <a:effectLst/>
                          <a:latin typeface="Inherit"/>
                          <a:ea typeface="Times New Roman" panose="02020603050405020304" pitchFamily="18" charset="0"/>
                          <a:cs typeface="Times New Roman" panose="02020603050405020304" pitchFamily="18" charset="0"/>
                        </a:rPr>
                        <a:t> sets of data. Tools are Python and R. Also called </a:t>
                      </a:r>
                      <a:r>
                        <a:rPr lang="en-US" sz="1600" b="1" dirty="0">
                          <a:solidFill>
                            <a:srgbClr val="000000"/>
                          </a:solidFill>
                          <a:effectLst/>
                          <a:latin typeface="Inherit"/>
                          <a:ea typeface="Times New Roman" panose="02020603050405020304" pitchFamily="18" charset="0"/>
                          <a:cs typeface="Times New Roman" panose="02020603050405020304" pitchFamily="18" charset="0"/>
                        </a:rPr>
                        <a:t>Machine learning</a:t>
                      </a:r>
                      <a:r>
                        <a:rPr lang="en-US" sz="1600" dirty="0">
                          <a:solidFill>
                            <a:srgbClr val="000000"/>
                          </a:solidFill>
                          <a:effectLst/>
                          <a:latin typeface="Inherit"/>
                          <a:ea typeface="Times New Roman" panose="02020603050405020304" pitchFamily="18" charset="0"/>
                          <a:cs typeface="Times New Roman" panose="02020603050405020304" pitchFamily="18" charset="0"/>
                        </a:rPr>
                        <a:t>. A specialized segment of data mining techniques that continually update to improve modeling over time. </a:t>
                      </a:r>
                    </a:p>
                    <a:p>
                      <a:pPr marL="0" marR="0" indent="0">
                        <a:lnSpc>
                          <a:spcPct val="105000"/>
                        </a:lnSpc>
                        <a:spcBef>
                          <a:spcPts val="0"/>
                        </a:spcBef>
                        <a:spcAft>
                          <a:spcPts val="0"/>
                        </a:spcAft>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b="1" dirty="0">
                          <a:solidFill>
                            <a:srgbClr val="C00000"/>
                          </a:solidFill>
                          <a:effectLst/>
                          <a:latin typeface="Inherit"/>
                          <a:ea typeface="Times New Roman" panose="02020603050405020304" pitchFamily="18" charset="0"/>
                          <a:cs typeface="Times New Roman" panose="02020603050405020304" pitchFamily="18" charset="0"/>
                        </a:rPr>
                        <a:t>Note.</a:t>
                      </a:r>
                      <a:r>
                        <a:rPr lang="en-US" sz="1600" dirty="0">
                          <a:solidFill>
                            <a:srgbClr val="C00000"/>
                          </a:solidFill>
                          <a:effectLst/>
                          <a:latin typeface="Inherit"/>
                          <a:ea typeface="Times New Roman" panose="02020603050405020304" pitchFamily="18" charset="0"/>
                          <a:cs typeface="Times New Roman" panose="02020603050405020304" pitchFamily="18" charset="0"/>
                        </a:rPr>
                        <a:t>  </a:t>
                      </a:r>
                      <a:r>
                        <a:rPr lang="en-US" sz="1600" dirty="0">
                          <a:solidFill>
                            <a:srgbClr val="000000"/>
                          </a:solidFill>
                          <a:effectLst/>
                          <a:latin typeface="Inherit"/>
                          <a:ea typeface="Times New Roman" panose="02020603050405020304" pitchFamily="18" charset="0"/>
                          <a:cs typeface="Times New Roman" panose="02020603050405020304" pitchFamily="18" charset="0"/>
                        </a:rPr>
                        <a:t>Both Exploration and mining uncover patterns.  The difference is that data exploration is an initial step to uncover initial patterns and using both manual and automated methods. While data mining is an </a:t>
                      </a:r>
                      <a:r>
                        <a:rPr lang="en-US" sz="1600" b="1" dirty="0">
                          <a:solidFill>
                            <a:srgbClr val="000000"/>
                          </a:solidFill>
                          <a:effectLst/>
                          <a:latin typeface="Inherit"/>
                          <a:ea typeface="Times New Roman" panose="02020603050405020304" pitchFamily="18" charset="0"/>
                          <a:cs typeface="Times New Roman" panose="02020603050405020304" pitchFamily="18" charset="0"/>
                        </a:rPr>
                        <a:t>in- dept step to discover patterns using automated</a:t>
                      </a:r>
                      <a:r>
                        <a:rPr lang="en-US" sz="1600" dirty="0">
                          <a:solidFill>
                            <a:srgbClr val="000000"/>
                          </a:solidFill>
                          <a:effectLst/>
                          <a:latin typeface="Inherit"/>
                          <a:ea typeface="Times New Roman" panose="02020603050405020304" pitchFamily="18" charset="0"/>
                          <a:cs typeface="Times New Roman" panose="02020603050405020304" pitchFamily="18" charset="0"/>
                        </a:rPr>
                        <a:t> methods like machine learning.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 </a:t>
                      </a:r>
                      <a:r>
                        <a:rPr lang="en-US" sz="1600" kern="1200" dirty="0">
                          <a:solidFill>
                            <a:srgbClr val="000000"/>
                          </a:solidFill>
                          <a:effectLst/>
                          <a:latin typeface="Inherit"/>
                          <a:ea typeface="+mn-ea"/>
                          <a:cs typeface="Times New Roman" panose="02020603050405020304" pitchFamily="18" charset="0"/>
                        </a:rPr>
                        <a:t>1. Python</a:t>
                      </a:r>
                    </a:p>
                    <a:p>
                      <a:r>
                        <a:rPr lang="en-US" sz="1600" kern="1200" dirty="0">
                          <a:solidFill>
                            <a:srgbClr val="000000"/>
                          </a:solidFill>
                          <a:effectLst/>
                          <a:latin typeface="Inherit"/>
                          <a:ea typeface="+mn-ea"/>
                          <a:cs typeface="Times New Roman" panose="02020603050405020304" pitchFamily="18" charset="0"/>
                        </a:rPr>
                        <a:t>2. R</a:t>
                      </a:r>
                    </a:p>
                    <a:p>
                      <a:r>
                        <a:rPr lang="en-US" sz="1600" kern="1200" dirty="0">
                          <a:solidFill>
                            <a:srgbClr val="000000"/>
                          </a:solidFill>
                          <a:effectLst/>
                          <a:latin typeface="Inherit"/>
                          <a:ea typeface="+mn-ea"/>
                          <a:cs typeface="Times New Roman" panose="02020603050405020304" pitchFamily="18" charset="0"/>
                        </a:rPr>
                        <a:t> </a:t>
                      </a:r>
                    </a:p>
                    <a:p>
                      <a:r>
                        <a:rPr lang="en-US" sz="1600" b="1" kern="1200" dirty="0">
                          <a:solidFill>
                            <a:srgbClr val="000000"/>
                          </a:solidFill>
                          <a:effectLst/>
                          <a:latin typeface="Inherit"/>
                          <a:ea typeface="+mn-ea"/>
                          <a:cs typeface="Times New Roman" panose="02020603050405020304" pitchFamily="18" charset="0"/>
                        </a:rPr>
                        <a:t>Techniques:</a:t>
                      </a:r>
                    </a:p>
                    <a:p>
                      <a:r>
                        <a:rPr lang="en-US" sz="1600" b="1" kern="1200" dirty="0">
                          <a:solidFill>
                            <a:srgbClr val="000000"/>
                          </a:solidFill>
                          <a:effectLst/>
                          <a:latin typeface="Inherit"/>
                          <a:ea typeface="+mn-ea"/>
                          <a:cs typeface="Times New Roman" panose="02020603050405020304" pitchFamily="18" charset="0"/>
                        </a:rPr>
                        <a:t>Supervised ML</a:t>
                      </a:r>
                    </a:p>
                    <a:p>
                      <a:r>
                        <a:rPr lang="en-US" sz="1600" kern="1200" dirty="0">
                          <a:solidFill>
                            <a:srgbClr val="000000"/>
                          </a:solidFill>
                          <a:effectLst/>
                          <a:latin typeface="Inherit"/>
                          <a:ea typeface="+mn-ea"/>
                          <a:cs typeface="Times New Roman" panose="02020603050405020304" pitchFamily="18" charset="0"/>
                        </a:rPr>
                        <a:t>1.  Classification</a:t>
                      </a:r>
                    </a:p>
                    <a:p>
                      <a:r>
                        <a:rPr lang="en-US" sz="1600" kern="1200" dirty="0">
                          <a:solidFill>
                            <a:srgbClr val="000000"/>
                          </a:solidFill>
                          <a:effectLst/>
                          <a:latin typeface="Inherit"/>
                          <a:ea typeface="+mn-ea"/>
                          <a:cs typeface="Times New Roman" panose="02020603050405020304" pitchFamily="18" charset="0"/>
                        </a:rPr>
                        <a:t>2. Regression</a:t>
                      </a:r>
                    </a:p>
                    <a:p>
                      <a:r>
                        <a:rPr lang="en-US" sz="1600" kern="1200" dirty="0">
                          <a:solidFill>
                            <a:srgbClr val="000000"/>
                          </a:solidFill>
                          <a:effectLst/>
                          <a:latin typeface="Inherit"/>
                          <a:ea typeface="+mn-ea"/>
                          <a:cs typeface="Times New Roman" panose="02020603050405020304" pitchFamily="18" charset="0"/>
                        </a:rPr>
                        <a:t>3 Naïve Bayes</a:t>
                      </a:r>
                    </a:p>
                    <a:p>
                      <a:r>
                        <a:rPr lang="en-US" sz="1600" kern="1200" dirty="0">
                          <a:solidFill>
                            <a:srgbClr val="000000"/>
                          </a:solidFill>
                          <a:effectLst/>
                          <a:latin typeface="Inherit"/>
                          <a:ea typeface="+mn-ea"/>
                          <a:cs typeface="Times New Roman" panose="02020603050405020304" pitchFamily="18" charset="0"/>
                        </a:rPr>
                        <a:t> </a:t>
                      </a:r>
                    </a:p>
                    <a:p>
                      <a:r>
                        <a:rPr lang="en-US" sz="1600" b="1" kern="1200" dirty="0">
                          <a:solidFill>
                            <a:srgbClr val="000000"/>
                          </a:solidFill>
                          <a:effectLst/>
                          <a:latin typeface="Inherit"/>
                          <a:ea typeface="+mn-ea"/>
                          <a:cs typeface="Times New Roman" panose="02020603050405020304" pitchFamily="18" charset="0"/>
                        </a:rPr>
                        <a:t>Unsupervised ML</a:t>
                      </a:r>
                    </a:p>
                    <a:p>
                      <a:pPr marL="342900" indent="-342900">
                        <a:buAutoNum type="arabicPeriod"/>
                      </a:pPr>
                      <a:r>
                        <a:rPr lang="en-US" sz="1600" b="0" kern="1200" dirty="0">
                          <a:solidFill>
                            <a:schemeClr val="dk1"/>
                          </a:solidFill>
                          <a:effectLst/>
                          <a:latin typeface="Inherit"/>
                          <a:ea typeface="+mn-ea"/>
                          <a:cs typeface="+mn-cs"/>
                        </a:rPr>
                        <a:t>Clustering Analysis</a:t>
                      </a:r>
                    </a:p>
                    <a:p>
                      <a:pPr marL="342900" indent="-342900">
                        <a:buAutoNum type="arabicPeriod"/>
                      </a:pPr>
                      <a:r>
                        <a:rPr lang="en-US" sz="1600" b="0" kern="1200" dirty="0">
                          <a:solidFill>
                            <a:schemeClr val="dk1"/>
                          </a:solidFill>
                          <a:effectLst/>
                          <a:latin typeface="Inherit"/>
                          <a:ea typeface="+mn-ea"/>
                          <a:cs typeface="+mn-cs"/>
                        </a:rPr>
                        <a:t>Dimensionality Reduction</a:t>
                      </a:r>
                    </a:p>
                    <a:p>
                      <a:pPr marL="342900" indent="-342900">
                        <a:buAutoNum type="arabicPeriod"/>
                      </a:pPr>
                      <a:r>
                        <a:rPr lang="en-US" sz="1600" b="0" kern="1200" dirty="0">
                          <a:solidFill>
                            <a:schemeClr val="dk1"/>
                          </a:solidFill>
                          <a:effectLst/>
                          <a:latin typeface="Inherit"/>
                          <a:ea typeface="+mn-ea"/>
                          <a:cs typeface="+mn-cs"/>
                        </a:rPr>
                        <a:t>Pattern Discovery</a:t>
                      </a:r>
                    </a:p>
                    <a:p>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pPr marL="0" algn="l" defTabSz="914400" rtl="0" eaLnBrk="1" latinLnBrk="0" hangingPunct="1"/>
                      <a:r>
                        <a:rPr lang="en-US" sz="1800" kern="1200" dirty="0">
                          <a:solidFill>
                            <a:schemeClr val="dk1"/>
                          </a:solidFill>
                          <a:effectLst/>
                          <a:latin typeface="+mn-lt"/>
                          <a:ea typeface="+mn-ea"/>
                          <a:cs typeface="+mn-cs"/>
                        </a:rPr>
                        <a:t> </a:t>
                      </a:r>
                      <a:r>
                        <a:rPr lang="en-US" sz="1600" kern="1200" dirty="0">
                          <a:solidFill>
                            <a:srgbClr val="000000"/>
                          </a:solidFill>
                          <a:effectLst/>
                          <a:latin typeface="Inherit"/>
                          <a:ea typeface="+mn-ea"/>
                          <a:cs typeface="Times New Roman" panose="02020603050405020304" pitchFamily="18" charset="0"/>
                        </a:rPr>
                        <a:t>1. Running on entire data is problematic.</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2. Needs to subset data into training and testing datasets to build models.</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3. Training Data: machine learns on training data to improve models.</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4. Testing Data: evaluate the model itself.</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5. Too little sample could cause limited insight.</a:t>
                      </a:r>
                    </a:p>
                    <a:p>
                      <a:endParaRPr lang="en-US" sz="1600" dirty="0">
                        <a:latin typeface="Sitka Subheading Semibold" panose="020B0604020202020204" pitchFamily="2" charset="0"/>
                      </a:endParaRPr>
                    </a:p>
                  </a:txBody>
                  <a:tcPr/>
                </a:tc>
                <a:tc>
                  <a:txBody>
                    <a:bodyPr/>
                    <a:lstStyle/>
                    <a:p>
                      <a:r>
                        <a:rPr lang="en-US" sz="1800" b="1" kern="1200" dirty="0">
                          <a:solidFill>
                            <a:schemeClr val="dk1"/>
                          </a:solidFill>
                          <a:effectLst/>
                          <a:latin typeface="+mn-lt"/>
                          <a:ea typeface="+mn-ea"/>
                          <a:cs typeface="+mn-cs"/>
                        </a:rPr>
                        <a:t> </a:t>
                      </a:r>
                      <a:r>
                        <a:rPr lang="en-US" sz="1600" b="1" kern="1200" dirty="0">
                          <a:solidFill>
                            <a:srgbClr val="000000"/>
                          </a:solidFill>
                          <a:effectLst/>
                          <a:latin typeface="Inherit"/>
                          <a:ea typeface="+mn-ea"/>
                          <a:cs typeface="Times New Roman" panose="02020603050405020304" pitchFamily="18" charset="0"/>
                        </a:rPr>
                        <a:t>4. Modeling:</a:t>
                      </a:r>
                    </a:p>
                    <a:p>
                      <a:pPr lvl="0" fontAlgn="ctr"/>
                      <a:r>
                        <a:rPr lang="en-US" sz="1600" kern="1200" dirty="0">
                          <a:solidFill>
                            <a:srgbClr val="000000"/>
                          </a:solidFill>
                          <a:effectLst/>
                          <a:latin typeface="Inherit"/>
                          <a:ea typeface="+mn-ea"/>
                          <a:cs typeface="Times New Roman" panose="02020603050405020304" pitchFamily="18" charset="0"/>
                        </a:rPr>
                        <a:t>Create the model</a:t>
                      </a:r>
                    </a:p>
                    <a:p>
                      <a:pPr lvl="0" fontAlgn="ctr"/>
                      <a:r>
                        <a:rPr lang="en-US" sz="1600" kern="1200" dirty="0">
                          <a:solidFill>
                            <a:srgbClr val="000000"/>
                          </a:solidFill>
                          <a:effectLst/>
                          <a:latin typeface="Inherit"/>
                          <a:ea typeface="+mn-ea"/>
                          <a:cs typeface="Times New Roman" panose="02020603050405020304" pitchFamily="18" charset="0"/>
                        </a:rPr>
                        <a:t>Validate the model</a:t>
                      </a:r>
                    </a:p>
                    <a:p>
                      <a:pPr lvl="0" fontAlgn="ctr"/>
                      <a:r>
                        <a:rPr lang="en-US" sz="1600" kern="1200" dirty="0">
                          <a:solidFill>
                            <a:srgbClr val="000000"/>
                          </a:solidFill>
                          <a:effectLst/>
                          <a:latin typeface="Inherit"/>
                          <a:ea typeface="+mn-ea"/>
                          <a:cs typeface="Times New Roman" panose="02020603050405020304" pitchFamily="18" charset="0"/>
                        </a:rPr>
                        <a:t>Evaluate the model</a:t>
                      </a:r>
                    </a:p>
                    <a:p>
                      <a:r>
                        <a:rPr lang="en-US" sz="1600" kern="1200" dirty="0">
                          <a:solidFill>
                            <a:srgbClr val="000000"/>
                          </a:solidFill>
                          <a:effectLst/>
                          <a:latin typeface="Inherit"/>
                          <a:ea typeface="+mn-ea"/>
                          <a:cs typeface="Times New Roman" panose="02020603050405020304" pitchFamily="18" charset="0"/>
                        </a:rPr>
                        <a:t>Refine the model </a:t>
                      </a:r>
                    </a:p>
                    <a:p>
                      <a:endParaRPr lang="en-US" sz="1600" dirty="0">
                        <a:latin typeface="Sitka Subheading Semibold" panose="020B0604020202020204" pitchFamily="2" charset="0"/>
                      </a:endParaRPr>
                    </a:p>
                  </a:txBody>
                  <a:tcPr>
                    <a:solidFill>
                      <a:srgbClr val="00B050"/>
                    </a:solidFill>
                  </a:tcPr>
                </a:tc>
                <a:tc>
                  <a:txBody>
                    <a:bodyPr/>
                    <a:lstStyle/>
                    <a:p>
                      <a:pPr marL="342900" lvl="0" indent="-342900">
                        <a:buFont typeface="+mj-lt"/>
                        <a:buAutoNum type="arabicPeriod"/>
                      </a:pPr>
                      <a:r>
                        <a:rPr lang="en-US" sz="1600" kern="1200" dirty="0">
                          <a:solidFill>
                            <a:srgbClr val="000000"/>
                          </a:solidFill>
                          <a:effectLst/>
                          <a:latin typeface="Inherit"/>
                          <a:ea typeface="+mn-ea"/>
                          <a:cs typeface="Times New Roman" panose="02020603050405020304" pitchFamily="18" charset="0"/>
                        </a:rPr>
                        <a:t>Create the Model.</a:t>
                      </a:r>
                    </a:p>
                    <a:p>
                      <a:pPr marL="342900" lvl="0" indent="-342900">
                        <a:buFont typeface="+mj-lt"/>
                        <a:buAutoNum type="arabicPeriod"/>
                      </a:pPr>
                      <a:r>
                        <a:rPr lang="en-US" sz="1600" kern="1200" dirty="0">
                          <a:solidFill>
                            <a:srgbClr val="000000"/>
                          </a:solidFill>
                          <a:effectLst/>
                          <a:latin typeface="Inherit"/>
                          <a:ea typeface="+mn-ea"/>
                          <a:cs typeface="Times New Roman" panose="02020603050405020304" pitchFamily="18" charset="0"/>
                        </a:rPr>
                        <a:t>Evaluate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39392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42176"/>
            <a:ext cx="10843846" cy="45719"/>
          </a:xfrm>
        </p:spPr>
        <p:txBody>
          <a:bodyPr vert="horz" lIns="91440" tIns="45720" rIns="91440" bIns="45720" rtlCol="0" anchor="ctr">
            <a:normAutofit fontScale="90000"/>
          </a:bodyPr>
          <a:lstStyle/>
          <a:p>
            <a:r>
              <a:rPr lang="en-US" sz="4400" b="1"/>
              <a:t>A2 Cont’d: </a:t>
            </a:r>
            <a:r>
              <a:rPr lang="en-US" sz="4400" b="1" dirty="0"/>
              <a:t>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077238161"/>
              </p:ext>
            </p:extLst>
          </p:nvPr>
        </p:nvGraphicFramePr>
        <p:xfrm>
          <a:off x="364435" y="968940"/>
          <a:ext cx="11423374" cy="5670400"/>
        </p:xfrm>
        <a:graphic>
          <a:graphicData uri="http://schemas.openxmlformats.org/drawingml/2006/table">
            <a:tbl>
              <a:tblPr firstRow="1" bandRow="1">
                <a:tableStyleId>{073A0DAA-6AF3-43AB-8588-CEC1D06C72B9}</a:tableStyleId>
              </a:tblPr>
              <a:tblGrid>
                <a:gridCol w="2736574">
                  <a:extLst>
                    <a:ext uri="{9D8B030D-6E8A-4147-A177-3AD203B41FA5}">
                      <a16:colId xmlns:a16="http://schemas.microsoft.com/office/drawing/2014/main" val="2630467236"/>
                    </a:ext>
                  </a:extLst>
                </a:gridCol>
                <a:gridCol w="2431774">
                  <a:extLst>
                    <a:ext uri="{9D8B030D-6E8A-4147-A177-3AD203B41FA5}">
                      <a16:colId xmlns:a16="http://schemas.microsoft.com/office/drawing/2014/main" val="228355582"/>
                    </a:ext>
                  </a:extLst>
                </a:gridCol>
                <a:gridCol w="2431774">
                  <a:extLst>
                    <a:ext uri="{9D8B030D-6E8A-4147-A177-3AD203B41FA5}">
                      <a16:colId xmlns:a16="http://schemas.microsoft.com/office/drawing/2014/main" val="6320248"/>
                    </a:ext>
                  </a:extLst>
                </a:gridCol>
                <a:gridCol w="2246243">
                  <a:extLst>
                    <a:ext uri="{9D8B030D-6E8A-4147-A177-3AD203B41FA5}">
                      <a16:colId xmlns:a16="http://schemas.microsoft.com/office/drawing/2014/main" val="708525129"/>
                    </a:ext>
                  </a:extLst>
                </a:gridCol>
                <a:gridCol w="1577009">
                  <a:extLst>
                    <a:ext uri="{9D8B030D-6E8A-4147-A177-3AD203B41FA5}">
                      <a16:colId xmlns:a16="http://schemas.microsoft.com/office/drawing/2014/main" val="896399024"/>
                    </a:ext>
                  </a:extLst>
                </a:gridCol>
              </a:tblGrid>
              <a:tr h="908687">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761713">
                <a:tc>
                  <a:txBody>
                    <a:bodyPr/>
                    <a:lstStyle/>
                    <a:p>
                      <a:pPr marL="342900" marR="0" indent="-342900">
                        <a:lnSpc>
                          <a:spcPct val="105000"/>
                        </a:lnSpc>
                        <a:spcBef>
                          <a:spcPts val="0"/>
                        </a:spcBef>
                        <a:spcAft>
                          <a:spcPts val="0"/>
                        </a:spcAft>
                        <a:buAutoNum type="arabicPeriod" startAt="7"/>
                      </a:pPr>
                      <a:r>
                        <a:rPr lang="en-US" sz="1800" b="1" kern="1200" dirty="0">
                          <a:solidFill>
                            <a:srgbClr val="C00000"/>
                          </a:solidFill>
                          <a:effectLst/>
                          <a:latin typeface="+mn-lt"/>
                          <a:ea typeface="+mn-ea"/>
                          <a:cs typeface="+mn-cs"/>
                        </a:rPr>
                        <a:t>The data reporting phase. </a:t>
                      </a: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The analyst reports the finding of the analysis using interactive dashboards to inform decision making.</a:t>
                      </a:r>
                    </a:p>
                    <a:p>
                      <a:pPr marL="0" marR="0" indent="0">
                        <a:lnSpc>
                          <a:spcPct val="105000"/>
                        </a:lnSpc>
                        <a:spcBef>
                          <a:spcPts val="0"/>
                        </a:spcBef>
                        <a:spcAft>
                          <a:spcPts val="0"/>
                        </a:spcAft>
                        <a:buNone/>
                      </a:pPr>
                      <a:endParaRPr lang="en-US" sz="1800" kern="1200" dirty="0">
                        <a:solidFill>
                          <a:schemeClr val="dk1"/>
                        </a:solidFill>
                        <a:effectLst/>
                        <a:latin typeface="Inherit"/>
                        <a:ea typeface="+mn-ea"/>
                        <a:cs typeface="+mn-cs"/>
                      </a:endParaRP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It involves </a:t>
                      </a:r>
                      <a:r>
                        <a:rPr lang="en-US" sz="1800" kern="1200">
                          <a:solidFill>
                            <a:schemeClr val="dk1"/>
                          </a:solidFill>
                          <a:effectLst/>
                          <a:latin typeface="Inherit"/>
                          <a:ea typeface="+mn-ea"/>
                          <a:cs typeface="+mn-cs"/>
                        </a:rPr>
                        <a:t>data presentation and </a:t>
                      </a:r>
                      <a:r>
                        <a:rPr lang="en-US" sz="1800" kern="1200" dirty="0">
                          <a:solidFill>
                            <a:schemeClr val="dk1"/>
                          </a:solidFill>
                          <a:effectLst/>
                          <a:latin typeface="Inherit"/>
                          <a:ea typeface="+mn-ea"/>
                          <a:cs typeface="+mn-cs"/>
                        </a:rPr>
                        <a:t>representation where the analyst tells the story of the data. </a:t>
                      </a:r>
                    </a:p>
                    <a:p>
                      <a:pPr marL="0" marR="0" indent="0">
                        <a:lnSpc>
                          <a:spcPct val="105000"/>
                        </a:lnSpc>
                        <a:spcBef>
                          <a:spcPts val="0"/>
                        </a:spcBef>
                        <a:spcAft>
                          <a:spcPts val="0"/>
                        </a:spcAft>
                        <a:buNone/>
                      </a:pPr>
                      <a:endParaRPr lang="en-US" sz="1800" kern="1200" dirty="0">
                        <a:solidFill>
                          <a:schemeClr val="dk1"/>
                        </a:solidFill>
                        <a:effectLst/>
                        <a:latin typeface="Inherit"/>
                        <a:ea typeface="+mn-ea"/>
                        <a:cs typeface="+mn-cs"/>
                      </a:endParaRP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The goal is to give actionable insight to stakeholders. </a:t>
                      </a:r>
                      <a:endParaRPr lang="en-US" sz="1600" dirty="0">
                        <a:effectLst/>
                        <a:latin typeface="Inherit"/>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Tableaux</a:t>
                      </a:r>
                    </a:p>
                    <a:p>
                      <a:r>
                        <a:rPr lang="en-US" sz="1800" kern="1200" dirty="0">
                          <a:solidFill>
                            <a:schemeClr val="dk1"/>
                          </a:solidFill>
                          <a:effectLst/>
                          <a:latin typeface="+mn-lt"/>
                          <a:ea typeface="+mn-ea"/>
                          <a:cs typeface="+mn-cs"/>
                        </a:rPr>
                        <a:t>3. Power BI</a:t>
                      </a:r>
                    </a:p>
                    <a:p>
                      <a:r>
                        <a:rPr lang="en-US" sz="1800" kern="1200" dirty="0">
                          <a:solidFill>
                            <a:schemeClr val="dk1"/>
                          </a:solidFill>
                          <a:effectLst/>
                          <a:latin typeface="+mn-lt"/>
                          <a:ea typeface="+mn-ea"/>
                          <a:cs typeface="+mn-cs"/>
                        </a:rPr>
                        <a:t>Story telling: a feature of tableaux</a:t>
                      </a:r>
                    </a:p>
                    <a:p>
                      <a:r>
                        <a:rPr lang="en-US" sz="1800" kern="1200" dirty="0">
                          <a:solidFill>
                            <a:schemeClr val="dk1"/>
                          </a:solidFill>
                          <a:effectLst/>
                          <a:latin typeface="+mn-lt"/>
                          <a:ea typeface="+mn-ea"/>
                          <a:cs typeface="+mn-cs"/>
                        </a:rPr>
                        <a:t>4. Graphs, charts, images, histogram, etc.</a:t>
                      </a:r>
                    </a:p>
                    <a:p>
                      <a:r>
                        <a:rPr lang="en-US" sz="1800" kern="1200" dirty="0">
                          <a:solidFill>
                            <a:schemeClr val="dk1"/>
                          </a:solidFill>
                          <a:effectLst/>
                          <a:latin typeface="+mn-lt"/>
                          <a:ea typeface="+mn-ea"/>
                          <a:cs typeface="+mn-cs"/>
                        </a:rPr>
                        <a:t> </a:t>
                      </a: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  Visualization</a:t>
                      </a:r>
                    </a:p>
                    <a:p>
                      <a:r>
                        <a:rPr lang="en-US" sz="1800" kern="1200" dirty="0">
                          <a:solidFill>
                            <a:schemeClr val="dk1"/>
                          </a:solidFill>
                          <a:effectLst/>
                          <a:latin typeface="+mn-lt"/>
                          <a:ea typeface="+mn-ea"/>
                          <a:cs typeface="+mn-cs"/>
                        </a:rPr>
                        <a:t>2. Stakeholder communication</a:t>
                      </a:r>
                    </a:p>
                    <a:p>
                      <a:r>
                        <a:rPr lang="en-US" sz="1800" kern="1200" dirty="0">
                          <a:solidFill>
                            <a:schemeClr val="dk1"/>
                          </a:solidFill>
                          <a:effectLst/>
                          <a:latin typeface="+mn-lt"/>
                          <a:ea typeface="+mn-ea"/>
                          <a:cs typeface="+mn-cs"/>
                        </a:rPr>
                        <a:t>3. Reports</a:t>
                      </a:r>
                      <a:endParaRPr lang="en-US" sz="1800" kern="1200" dirty="0">
                        <a:solidFill>
                          <a:schemeClr val="dk1"/>
                        </a:solidFill>
                        <a:effectLst/>
                        <a:latin typeface="Inherit"/>
                        <a:ea typeface="+mn-ea"/>
                        <a:cs typeface="+mn-cs"/>
                      </a:endParaRPr>
                    </a:p>
                    <a:p>
                      <a:endParaRPr lang="en-US" sz="1600" b="0" kern="1200" dirty="0">
                        <a:solidFill>
                          <a:schemeClr val="dk1"/>
                        </a:solidFill>
                        <a:effectLst/>
                        <a:latin typeface="Sitka Subheading Semibold" panose="020B0604020202020204" pitchFamily="2" charset="0"/>
                        <a:ea typeface="+mn-ea"/>
                        <a:cs typeface="+mn-cs"/>
                      </a:endParaRPr>
                    </a:p>
                    <a:p>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Due to potential large audience consumption, mistakes can cause bad business decisions and loss </a:t>
                      </a:r>
                      <a:r>
                        <a:rPr lang="en-US" sz="1800" kern="1200">
                          <a:solidFill>
                            <a:schemeClr val="dk1"/>
                          </a:solidFill>
                          <a:effectLst/>
                          <a:latin typeface="+mn-lt"/>
                          <a:ea typeface="+mn-ea"/>
                          <a:cs typeface="+mn-cs"/>
                        </a:rPr>
                        <a:t>of revenue.</a:t>
                      </a:r>
                      <a:br>
                        <a:rPr lang="en-US" sz="1800" kern="1200" dirty="0">
                          <a:solidFill>
                            <a:schemeClr val="dk1"/>
                          </a:solidFill>
                          <a:effectLst/>
                          <a:latin typeface="+mn-lt"/>
                          <a:ea typeface="+mn-ea"/>
                          <a:cs typeface="+mn-cs"/>
                        </a:rPr>
                      </a:b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Improper scales used in graphs could push for interpretations of the story that is inaccurate.</a:t>
                      </a:r>
                      <a:endParaRPr lang="en-US" sz="1600" kern="1200" dirty="0">
                        <a:solidFill>
                          <a:srgbClr val="000000"/>
                        </a:solidFill>
                        <a:effectLst/>
                        <a:latin typeface="Inherit"/>
                        <a:ea typeface="+mn-ea"/>
                        <a:cs typeface="Times New Roman" panose="02020603050405020304" pitchFamily="18" charset="0"/>
                      </a:endParaRPr>
                    </a:p>
                    <a:p>
                      <a:endParaRPr lang="en-US" sz="1600" dirty="0">
                        <a:latin typeface="Sitka Subheading Semibold" panose="020B0604020202020204" pitchFamily="2" charset="0"/>
                      </a:endParaRPr>
                    </a:p>
                  </a:txBody>
                  <a:tcPr/>
                </a:tc>
                <a:tc>
                  <a:txBody>
                    <a:bodyPr/>
                    <a:lstStyle/>
                    <a:p>
                      <a:r>
                        <a:rPr lang="en-US" sz="1800" kern="1200" dirty="0">
                          <a:solidFill>
                            <a:schemeClr val="dk1"/>
                          </a:solidFill>
                          <a:effectLst/>
                          <a:latin typeface="+mn-lt"/>
                          <a:ea typeface="+mn-ea"/>
                          <a:cs typeface="+mn-cs"/>
                        </a:rPr>
                        <a:t>4. Applying / Reporting and Visualization</a:t>
                      </a:r>
                    </a:p>
                    <a:p>
                      <a:pPr marL="285750" lvl="0" indent="-285750">
                        <a:buFont typeface="Wingdings" panose="05000000000000000000" pitchFamily="2" charset="2"/>
                        <a:buChar char="§"/>
                      </a:pPr>
                      <a:r>
                        <a:rPr lang="en-US" sz="1800" kern="1200" dirty="0">
                          <a:solidFill>
                            <a:schemeClr val="dk1"/>
                          </a:solidFill>
                          <a:effectLst/>
                          <a:latin typeface="+mn-lt"/>
                          <a:ea typeface="+mn-ea"/>
                          <a:cs typeface="+mn-cs"/>
                        </a:rPr>
                        <a:t>Present the model</a:t>
                      </a:r>
                    </a:p>
                    <a:p>
                      <a:pPr marL="285750" lvl="0" indent="-285750">
                        <a:buFont typeface="Wingdings" panose="05000000000000000000" pitchFamily="2" charset="2"/>
                        <a:buChar char="§"/>
                      </a:pPr>
                      <a:r>
                        <a:rPr lang="en-US" sz="1800" kern="1200" dirty="0">
                          <a:solidFill>
                            <a:schemeClr val="dk1"/>
                          </a:solidFill>
                          <a:effectLst/>
                          <a:latin typeface="+mn-lt"/>
                          <a:ea typeface="+mn-ea"/>
                          <a:cs typeface="+mn-cs"/>
                        </a:rPr>
                        <a:t>Deploy the model</a:t>
                      </a:r>
                    </a:p>
                    <a:p>
                      <a:endParaRPr lang="en-US" sz="1600" kern="1200" dirty="0">
                        <a:solidFill>
                          <a:srgbClr val="000000"/>
                        </a:solidFill>
                        <a:effectLst/>
                        <a:latin typeface="Inherit"/>
                        <a:ea typeface="+mn-ea"/>
                        <a:cs typeface="Times New Roman" panose="02020603050405020304" pitchFamily="18" charset="0"/>
                      </a:endParaRPr>
                    </a:p>
                    <a:p>
                      <a:endParaRPr lang="en-US" sz="1600" dirty="0">
                        <a:latin typeface="Sitka Subheading Semibold" panose="020B0604020202020204" pitchFamily="2" charset="0"/>
                      </a:endParaRPr>
                    </a:p>
                  </a:txBody>
                  <a:tcPr>
                    <a:solidFill>
                      <a:srgbClr val="00B050"/>
                    </a:solidFill>
                  </a:tcPr>
                </a:tc>
                <a:tc>
                  <a:txBody>
                    <a:bodyPr/>
                    <a:lstStyle/>
                    <a:p>
                      <a:pPr marL="0" lvl="0" indent="0">
                        <a:buFont typeface="+mj-lt"/>
                        <a:buNone/>
                      </a:pPr>
                      <a:r>
                        <a:rPr lang="en-US" sz="1800" kern="1200" dirty="0">
                          <a:solidFill>
                            <a:schemeClr val="dk1"/>
                          </a:solidFill>
                          <a:effectLst/>
                          <a:latin typeface="+mn-lt"/>
                          <a:ea typeface="+mn-ea"/>
                          <a:cs typeface="+mn-cs"/>
                        </a:rPr>
                        <a:t>Deploy the Model</a:t>
                      </a:r>
                      <a:endParaRPr lang="en-US" sz="1600" kern="1200" dirty="0">
                        <a:solidFill>
                          <a:srgbClr val="000000"/>
                        </a:solidFill>
                        <a:effectLst/>
                        <a:latin typeface="Inheri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234817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 Questions &amp; DB Concepts</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33325" y="3045041"/>
            <a:ext cx="5318774" cy="1019882"/>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04186" y="5388486"/>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a:t>
            </a:r>
            <a:b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b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Series 2</a:t>
            </a:r>
          </a:p>
        </p:txBody>
      </p:sp>
    </p:spTree>
    <p:extLst>
      <p:ext uri="{BB962C8B-B14F-4D97-AF65-F5344CB8AC3E}">
        <p14:creationId xmlns:p14="http://schemas.microsoft.com/office/powerpoint/2010/main" val="28042929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F47E8B-65CE-B4D8-86DE-2B78062CBB6D}"/>
              </a:ext>
            </a:extLst>
          </p:cNvPr>
          <p:cNvPicPr>
            <a:picLocks noChangeAspect="1"/>
          </p:cNvPicPr>
          <p:nvPr/>
        </p:nvPicPr>
        <p:blipFill>
          <a:blip r:embed="rId2"/>
          <a:stretch>
            <a:fillRect/>
          </a:stretch>
        </p:blipFill>
        <p:spPr>
          <a:xfrm>
            <a:off x="838201" y="1209734"/>
            <a:ext cx="10475422" cy="4905315"/>
          </a:xfrm>
          <a:prstGeom prst="rect">
            <a:avLst/>
          </a:prstGeom>
        </p:spPr>
      </p:pic>
      <p:sp>
        <p:nvSpPr>
          <p:cNvPr id="3" name="TextBox 2">
            <a:extLst>
              <a:ext uri="{FF2B5EF4-FFF2-40B4-BE49-F238E27FC236}">
                <a16:creationId xmlns:a16="http://schemas.microsoft.com/office/drawing/2014/main" id="{73C876C4-CC81-3622-2289-4F643511C360}"/>
              </a:ext>
            </a:extLst>
          </p:cNvPr>
          <p:cNvSpPr txBox="1"/>
          <p:nvPr/>
        </p:nvSpPr>
        <p:spPr>
          <a:xfrm>
            <a:off x="2514600" y="624959"/>
            <a:ext cx="8239125" cy="584775"/>
          </a:xfrm>
          <a:prstGeom prst="rect">
            <a:avLst/>
          </a:prstGeom>
          <a:noFill/>
        </p:spPr>
        <p:txBody>
          <a:bodyPr wrap="square">
            <a:spAutoFit/>
          </a:bodyPr>
          <a:lstStyle/>
          <a:p>
            <a:pPr algn="l"/>
            <a:r>
              <a:rPr lang="en-US" sz="3200" b="1" i="0" u="sng" dirty="0">
                <a:solidFill>
                  <a:srgbClr val="434343"/>
                </a:solidFill>
                <a:effectLst/>
                <a:latin typeface="Roboto"/>
              </a:rPr>
              <a:t>Questions that Data Analysis Answers</a:t>
            </a:r>
            <a:endParaRPr lang="en-US" sz="3200" b="0" i="0" dirty="0">
              <a:solidFill>
                <a:srgbClr val="434343"/>
              </a:solidFill>
              <a:effectLst/>
              <a:latin typeface="Roboto"/>
            </a:endParaRPr>
          </a:p>
        </p:txBody>
      </p:sp>
    </p:spTree>
    <p:extLst>
      <p:ext uri="{BB962C8B-B14F-4D97-AF65-F5344CB8AC3E}">
        <p14:creationId xmlns:p14="http://schemas.microsoft.com/office/powerpoint/2010/main" val="86637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9E04C-F479-420C-A46D-87EB1EDA5F6F}"/>
              </a:ext>
            </a:extLst>
          </p:cNvPr>
          <p:cNvSpPr txBox="1"/>
          <p:nvPr/>
        </p:nvSpPr>
        <p:spPr>
          <a:xfrm>
            <a:off x="736022" y="1289953"/>
            <a:ext cx="10774837" cy="4278094"/>
          </a:xfrm>
          <a:prstGeom prst="rect">
            <a:avLst/>
          </a:prstGeom>
          <a:noFill/>
        </p:spPr>
        <p:txBody>
          <a:bodyPr wrap="square">
            <a:spAutoFit/>
          </a:bodyPr>
          <a:lstStyle/>
          <a:p>
            <a:pPr marL="0" marR="0">
              <a:spcBef>
                <a:spcPts val="0"/>
              </a:spcBef>
              <a:spcAft>
                <a:spcPts val="0"/>
              </a:spcAft>
            </a:pPr>
            <a:r>
              <a:rPr lang="en-US" sz="1800" b="1" dirty="0">
                <a:solidFill>
                  <a:srgbClr val="000000"/>
                </a:solidFill>
                <a:effectLst/>
                <a:latin typeface="Inherit"/>
                <a:ea typeface="Times New Roman" panose="02020603050405020304" pitchFamily="18" charset="0"/>
              </a:rPr>
              <a:t> </a:t>
            </a:r>
            <a:r>
              <a:rPr lang="en-US" sz="1800" b="1" dirty="0">
                <a:solidFill>
                  <a:srgbClr val="333333"/>
                </a:solidFill>
                <a:effectLst/>
                <a:latin typeface="Inherit"/>
                <a:ea typeface="Times New Roman" panose="02020603050405020304" pitchFamily="18" charset="0"/>
              </a:rPr>
              <a:t>Descriptive Analytics – </a:t>
            </a:r>
            <a:r>
              <a:rPr lang="en-US" sz="1800" b="0" dirty="0">
                <a:solidFill>
                  <a:srgbClr val="333333"/>
                </a:solidFill>
                <a:effectLst/>
                <a:latin typeface="Inherit"/>
                <a:ea typeface="Times New Roman" panose="02020603050405020304" pitchFamily="18" charset="0"/>
              </a:rPr>
              <a:t>What happened? – Observation</a:t>
            </a:r>
            <a:r>
              <a:rPr lang="en-US" sz="1800" b="0" dirty="0">
                <a:solidFill>
                  <a:srgbClr val="000000"/>
                </a:solidFill>
                <a:effectLst/>
                <a:latin typeface="Inherit"/>
                <a:ea typeface="Times New Roman" panose="02020603050405020304" pitchFamily="18" charset="0"/>
              </a:rPr>
              <a:t>/Describe event.  It is the interpretation of historical data to better explain market developments.</a:t>
            </a:r>
            <a:endParaRPr lang="en-US" sz="2000" b="1" dirty="0">
              <a:effectLst/>
              <a:latin typeface="Times New Roman" panose="02020603050405020304" pitchFamily="18" charset="0"/>
              <a:ea typeface="Times New Roman" panose="02020603050405020304" pitchFamily="18" charset="0"/>
            </a:endParaRPr>
          </a:p>
          <a:p>
            <a:pPr marL="0" marR="0"/>
            <a:r>
              <a:rPr lang="en-US" sz="1800" b="0" i="1" dirty="0">
                <a:solidFill>
                  <a:srgbClr val="0070C0"/>
                </a:solidFill>
                <a:effectLst/>
                <a:latin typeface="Inherit"/>
                <a:ea typeface="Times New Roman" panose="02020603050405020304" pitchFamily="18" charset="0"/>
              </a:rPr>
              <a:t>Keywords: Historical Data, Observation, Describing Event.</a:t>
            </a:r>
            <a:endParaRPr lang="en-US" sz="1800" b="1" dirty="0">
              <a:solidFill>
                <a:srgbClr val="000000"/>
              </a:solidFill>
              <a:effectLst/>
              <a:latin typeface="Inherit"/>
              <a:ea typeface="Times New Roman" panose="02020603050405020304" pitchFamily="18" charset="0"/>
            </a:endParaRPr>
          </a:p>
          <a:p>
            <a:pPr marL="0" marR="0"/>
            <a:endParaRPr lang="en-US" sz="1800" b="1" dirty="0">
              <a:solidFill>
                <a:srgbClr val="000000"/>
              </a:solidFill>
              <a:effectLst/>
              <a:latin typeface="Inherit"/>
              <a:ea typeface="Times New Roman" panose="02020603050405020304" pitchFamily="18" charset="0"/>
            </a:endParaRPr>
          </a:p>
          <a:p>
            <a:pPr marL="0" marR="0"/>
            <a:r>
              <a:rPr lang="en-US" sz="1800" b="1" dirty="0">
                <a:solidFill>
                  <a:srgbClr val="000000"/>
                </a:solidFill>
                <a:effectLst/>
                <a:latin typeface="Inherit"/>
                <a:ea typeface="Times New Roman" panose="02020603050405020304" pitchFamily="18" charset="0"/>
              </a:rPr>
              <a:t>Diagnostic Analytics – </a:t>
            </a:r>
            <a:r>
              <a:rPr lang="en-US" sz="1800" b="0" dirty="0">
                <a:solidFill>
                  <a:srgbClr val="000000"/>
                </a:solidFill>
                <a:effectLst/>
                <a:latin typeface="Inherit"/>
                <a:ea typeface="Times New Roman" panose="02020603050405020304" pitchFamily="18" charset="0"/>
              </a:rPr>
              <a:t>Why did it happen? – Explains the reason for the event.  It enables the extraction of value from data by posing the right questions and conducting in-depth investigations into the problems.</a:t>
            </a:r>
            <a:endParaRPr lang="en-US" sz="2000" b="1" dirty="0">
              <a:effectLst/>
              <a:latin typeface="Times New Roman" panose="02020603050405020304" pitchFamily="18" charset="0"/>
              <a:ea typeface="Times New Roman" panose="02020603050405020304" pitchFamily="18" charset="0"/>
            </a:endParaRPr>
          </a:p>
          <a:p>
            <a:pPr marL="0" marR="0"/>
            <a:r>
              <a:rPr lang="en-US" sz="1800" b="0" i="1" dirty="0">
                <a:solidFill>
                  <a:srgbClr val="0070C0"/>
                </a:solidFill>
                <a:effectLst/>
                <a:latin typeface="Inherit"/>
                <a:ea typeface="Times New Roman" panose="02020603050405020304" pitchFamily="18" charset="0"/>
              </a:rPr>
              <a:t>Keywords: Data Extraction, Questions, investigation</a:t>
            </a:r>
            <a:endParaRPr lang="en-US" sz="1800" b="1" dirty="0">
              <a:solidFill>
                <a:srgbClr val="333333"/>
              </a:solidFill>
              <a:effectLst/>
              <a:latin typeface="Inherit"/>
              <a:ea typeface="Times New Roman" panose="02020603050405020304" pitchFamily="18" charset="0"/>
            </a:endParaRPr>
          </a:p>
          <a:p>
            <a:pPr marL="0" marR="0"/>
            <a:endParaRPr lang="en-US" sz="1800" b="1" dirty="0">
              <a:solidFill>
                <a:srgbClr val="333333"/>
              </a:solidFill>
              <a:effectLst/>
              <a:latin typeface="Inherit"/>
              <a:ea typeface="Times New Roman" panose="02020603050405020304" pitchFamily="18" charset="0"/>
            </a:endParaRPr>
          </a:p>
          <a:p>
            <a:pPr marL="0" marR="0"/>
            <a:r>
              <a:rPr lang="en-US" sz="1800" b="1" dirty="0">
                <a:solidFill>
                  <a:srgbClr val="333333"/>
                </a:solidFill>
                <a:effectLst/>
                <a:latin typeface="Inherit"/>
                <a:ea typeface="Times New Roman" panose="02020603050405020304" pitchFamily="18" charset="0"/>
              </a:rPr>
              <a:t>Predictive Analytics – </a:t>
            </a:r>
            <a:r>
              <a:rPr lang="en-US" sz="1800" b="0" dirty="0">
                <a:solidFill>
                  <a:srgbClr val="333333"/>
                </a:solidFill>
                <a:effectLst/>
                <a:latin typeface="Inherit"/>
                <a:ea typeface="Times New Roman" panose="02020603050405020304" pitchFamily="18" charset="0"/>
              </a:rPr>
              <a:t>What will happen? –</a:t>
            </a:r>
            <a:r>
              <a:rPr lang="en-US" sz="1800" b="0" dirty="0">
                <a:solidFill>
                  <a:srgbClr val="000000"/>
                </a:solidFill>
                <a:effectLst/>
                <a:latin typeface="Inherit"/>
                <a:ea typeface="Times New Roman" panose="02020603050405020304" pitchFamily="18" charset="0"/>
              </a:rPr>
              <a:t>Predicts what will happen in the future. It uses data, statistical algorithms, and machine learning techniques to determine the JS of potential outcomes. The aim is to have the best assessment of what will happen in the future, rather than simply understanding what has happened.</a:t>
            </a:r>
          </a:p>
          <a:p>
            <a:pPr marL="0" marR="0"/>
            <a:r>
              <a:rPr lang="en-US" sz="2000" b="0" i="1" dirty="0">
                <a:solidFill>
                  <a:srgbClr val="0070C0"/>
                </a:solidFill>
                <a:effectLst/>
                <a:latin typeface="Inherit"/>
                <a:ea typeface="Times New Roman" panose="02020603050405020304" pitchFamily="18" charset="0"/>
              </a:rPr>
              <a:t>Keywords: Correlation, ML, Statistical Algorithms, Future.</a:t>
            </a:r>
            <a:endParaRPr lang="en-US" sz="20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b="1" dirty="0">
              <a:solidFill>
                <a:srgbClr val="333333"/>
              </a:solidFill>
              <a:effectLst/>
              <a:latin typeface="Inherit"/>
              <a:ea typeface="Times New Roman" panose="02020603050405020304" pitchFamily="18" charset="0"/>
            </a:endParaRPr>
          </a:p>
          <a:p>
            <a:pPr marL="0" marR="0">
              <a:spcBef>
                <a:spcPts val="0"/>
              </a:spcBef>
              <a:spcAft>
                <a:spcPts val="0"/>
              </a:spcAft>
            </a:pPr>
            <a:r>
              <a:rPr lang="en-US" sz="1800" b="1" dirty="0">
                <a:solidFill>
                  <a:srgbClr val="333333"/>
                </a:solidFill>
                <a:effectLst/>
                <a:latin typeface="Inherit"/>
                <a:ea typeface="Times New Roman" panose="02020603050405020304" pitchFamily="18" charset="0"/>
              </a:rPr>
              <a:t>Prescriptive Analytics – </a:t>
            </a:r>
            <a:r>
              <a:rPr lang="en-US" sz="1800" b="0" dirty="0">
                <a:solidFill>
                  <a:srgbClr val="333333"/>
                </a:solidFill>
                <a:effectLst/>
                <a:latin typeface="Inherit"/>
                <a:ea typeface="Times New Roman" panose="02020603050405020304" pitchFamily="18" charset="0"/>
              </a:rPr>
              <a:t>How can we make it happen? – </a:t>
            </a:r>
            <a:endParaRPr lang="en-US" sz="1800" b="0" dirty="0">
              <a:solidFill>
                <a:srgbClr val="0070C0"/>
              </a:solidFill>
              <a:effectLst/>
              <a:latin typeface="Inherit"/>
              <a:ea typeface="Times New Roman" panose="02020603050405020304" pitchFamily="18" charset="0"/>
            </a:endParaRPr>
          </a:p>
          <a:p>
            <a:pPr marL="0" marR="0">
              <a:spcBef>
                <a:spcPts val="0"/>
              </a:spcBef>
              <a:spcAft>
                <a:spcPts val="0"/>
              </a:spcAft>
            </a:pPr>
            <a:r>
              <a:rPr lang="en-US" sz="1800" b="0" i="1" dirty="0">
                <a:solidFill>
                  <a:srgbClr val="0070C0"/>
                </a:solidFill>
                <a:effectLst/>
                <a:latin typeface="Inherit"/>
                <a:ea typeface="Times New Roman" panose="02020603050405020304" pitchFamily="18" charset="0"/>
              </a:rPr>
              <a:t>Keywords:</a:t>
            </a:r>
            <a:r>
              <a:rPr lang="en-US" sz="1800" b="0" dirty="0">
                <a:solidFill>
                  <a:srgbClr val="0070C0"/>
                </a:solidFill>
                <a:effectLst/>
                <a:latin typeface="Inherit"/>
                <a:ea typeface="Times New Roman" panose="02020603050405020304" pitchFamily="18" charset="0"/>
              </a:rPr>
              <a:t> </a:t>
            </a:r>
            <a:r>
              <a:rPr lang="en-US" sz="1800" b="0" i="1" dirty="0">
                <a:solidFill>
                  <a:srgbClr val="0070C0"/>
                </a:solidFill>
                <a:effectLst/>
                <a:latin typeface="Inherit"/>
                <a:ea typeface="Times New Roman" panose="02020603050405020304" pitchFamily="18" charset="0"/>
              </a:rPr>
              <a:t>Change/Action/Solution/Causality/Manipulation/Decision Making</a:t>
            </a:r>
            <a:r>
              <a:rPr lang="en-US" sz="1800" b="0" dirty="0">
                <a:solidFill>
                  <a:srgbClr val="0070C0"/>
                </a:solidFill>
                <a:effectLst/>
                <a:latin typeface="Inherit"/>
                <a:ea typeface="Times New Roman" panose="02020603050405020304" pitchFamily="18" charset="0"/>
              </a:rPr>
              <a:t>.</a:t>
            </a:r>
            <a:endParaRPr lang="en-US" sz="2000" b="1" dirty="0">
              <a:solidFill>
                <a:srgbClr val="0070C0"/>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B0D7EE9D-CDAA-46EE-9BE9-1F5F322D0567}"/>
              </a:ext>
            </a:extLst>
          </p:cNvPr>
          <p:cNvSpPr txBox="1"/>
          <p:nvPr/>
        </p:nvSpPr>
        <p:spPr>
          <a:xfrm>
            <a:off x="603680" y="455780"/>
            <a:ext cx="11039519" cy="523220"/>
          </a:xfrm>
          <a:prstGeom prst="rect">
            <a:avLst/>
          </a:prstGeom>
          <a:solidFill>
            <a:schemeClr val="accent1">
              <a:lumMod val="60000"/>
              <a:lumOff val="40000"/>
            </a:schemeClr>
          </a:solidFill>
        </p:spPr>
        <p:txBody>
          <a:bodyPr wrap="square">
            <a:spAutoFit/>
          </a:bodyPr>
          <a:lstStyle/>
          <a:p>
            <a:pPr marL="0" marR="0" algn="ctr">
              <a:spcBef>
                <a:spcPts val="0"/>
              </a:spcBef>
              <a:spcAft>
                <a:spcPts val="0"/>
              </a:spcAft>
            </a:pPr>
            <a:r>
              <a:rPr lang="en-US" sz="2800" b="1" dirty="0">
                <a:solidFill>
                  <a:srgbClr val="C00000"/>
                </a:solidFill>
                <a:effectLst/>
                <a:latin typeface="Inherit"/>
                <a:ea typeface="Times New Roman" panose="02020603050405020304" pitchFamily="18" charset="0"/>
              </a:rPr>
              <a:t>Types of Data Analysis: </a:t>
            </a:r>
            <a:r>
              <a:rPr lang="en-US" sz="2400" b="1" dirty="0">
                <a:solidFill>
                  <a:srgbClr val="C00000"/>
                </a:solidFill>
                <a:effectLst/>
                <a:latin typeface="Inherit"/>
                <a:ea typeface="Times New Roman" panose="02020603050405020304" pitchFamily="18" charset="0"/>
              </a:rPr>
              <a:t>Refers to the questions that data </a:t>
            </a:r>
            <a:r>
              <a:rPr lang="en-US" sz="2400" b="1" dirty="0">
                <a:solidFill>
                  <a:srgbClr val="C00000"/>
                </a:solidFill>
                <a:latin typeface="Inherit"/>
                <a:ea typeface="Times New Roman" panose="02020603050405020304" pitchFamily="18" charset="0"/>
              </a:rPr>
              <a:t>a</a:t>
            </a:r>
            <a:r>
              <a:rPr lang="en-US" sz="2400" b="1" dirty="0">
                <a:solidFill>
                  <a:srgbClr val="C00000"/>
                </a:solidFill>
                <a:effectLst/>
                <a:latin typeface="Inherit"/>
                <a:ea typeface="Times New Roman" panose="02020603050405020304" pitchFamily="18" charset="0"/>
              </a:rPr>
              <a:t>nalysis </a:t>
            </a:r>
            <a:r>
              <a:rPr lang="en-US" sz="2400" b="1" dirty="0">
                <a:solidFill>
                  <a:srgbClr val="C00000"/>
                </a:solidFill>
                <a:latin typeface="Inherit"/>
                <a:ea typeface="Times New Roman" panose="02020603050405020304" pitchFamily="18" charset="0"/>
              </a:rPr>
              <a:t>a</a:t>
            </a:r>
            <a:r>
              <a:rPr lang="en-US" sz="2400" b="1" dirty="0">
                <a:solidFill>
                  <a:srgbClr val="C00000"/>
                </a:solidFill>
                <a:effectLst/>
                <a:latin typeface="Inherit"/>
                <a:ea typeface="Times New Roman" panose="02020603050405020304" pitchFamily="18" charset="0"/>
              </a:rPr>
              <a:t>nswers</a:t>
            </a:r>
            <a:r>
              <a:rPr lang="en-US" sz="2400" b="1" dirty="0">
                <a:solidFill>
                  <a:srgbClr val="000000"/>
                </a:solidFill>
                <a:effectLst/>
                <a:latin typeface="Inherit"/>
                <a:ea typeface="Times New Roman" panose="02020603050405020304" pitchFamily="18" charset="0"/>
              </a:rPr>
              <a:t> </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260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9E04C-F479-420C-A46D-87EB1EDA5F6F}"/>
              </a:ext>
            </a:extLst>
          </p:cNvPr>
          <p:cNvSpPr txBox="1"/>
          <p:nvPr/>
        </p:nvSpPr>
        <p:spPr>
          <a:xfrm>
            <a:off x="642077" y="2832247"/>
            <a:ext cx="10774837"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r>
              <a:rPr lang="en-US" b="1" dirty="0">
                <a:solidFill>
                  <a:srgbClr val="333333"/>
                </a:solidFill>
                <a:latin typeface="Inherit"/>
                <a:ea typeface="Times New Roman" panose="02020603050405020304" pitchFamily="18" charset="0"/>
              </a:rPr>
              <a:t>Inferential</a:t>
            </a: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Analytics – What sampling method? </a:t>
            </a:r>
            <a:r>
              <a:rPr lang="en-US" b="0" i="0" dirty="0">
                <a:solidFill>
                  <a:srgbClr val="51565E"/>
                </a:solidFill>
                <a:effectLst/>
                <a:latin typeface="Roboto" panose="02000000000000000000" pitchFamily="2" charset="0"/>
              </a:rPr>
              <a:t>aims to make inferences or predictions about a larger population based on sample data (random/stratified). Applies hypothesis testing, confidence intervals, and regression analysis. It helps generalize findings from a sample to a larger population.</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Keywords: Generalization, Samples, Larger Population, Hypothesis Testing, Regression, Confidence Intervals.</a:t>
            </a:r>
            <a:endPar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Inherit"/>
                <a:ea typeface="Times New Roman" panose="02020603050405020304" pitchFamily="18" charset="0"/>
              </a:rPr>
              <a:t>Exploratory</a:t>
            </a: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Analytics (EDA)  – </a:t>
            </a:r>
            <a:r>
              <a:rPr lang="en-US" b="1" dirty="0">
                <a:solidFill>
                  <a:srgbClr val="000000"/>
                </a:solidFill>
                <a:latin typeface="Inherit"/>
                <a:ea typeface="Times New Roman" panose="02020603050405020304" pitchFamily="18" charset="0"/>
              </a:rPr>
              <a:t>What visualization</a:t>
            </a: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r>
              <a:rPr kumimoji="0" lang="en-US" sz="18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focuses on exploring and understanding the data without preconceived hypotheses. It involves visualizations, summary statistics, and data profiling techniques to uncover patterns, relationships, and interesting features. </a:t>
            </a:r>
            <a:endParaRPr lang="en-US" dirty="0">
              <a:solidFill>
                <a:srgbClr val="000000"/>
              </a:solidFill>
              <a:latin typeface="Inheri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Keywords: Visualization, hypotheses, further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p:txBody>
      </p:sp>
      <p:sp>
        <p:nvSpPr>
          <p:cNvPr id="5" name="TextBox 4">
            <a:extLst>
              <a:ext uri="{FF2B5EF4-FFF2-40B4-BE49-F238E27FC236}">
                <a16:creationId xmlns:a16="http://schemas.microsoft.com/office/drawing/2014/main" id="{B0D7EE9D-CDAA-46EE-9BE9-1F5F322D0567}"/>
              </a:ext>
            </a:extLst>
          </p:cNvPr>
          <p:cNvSpPr txBox="1"/>
          <p:nvPr/>
        </p:nvSpPr>
        <p:spPr>
          <a:xfrm>
            <a:off x="2152853" y="603610"/>
            <a:ext cx="6094428" cy="523220"/>
          </a:xfrm>
          <a:prstGeom prst="rect">
            <a:avLst/>
          </a:prstGeom>
          <a:solidFill>
            <a:schemeClr val="accent1">
              <a:lumMod val="60000"/>
              <a:lumOff val="4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mn-cs"/>
              </a:rPr>
              <a:t>Questions that Data Analysis Answers</a:t>
            </a:r>
            <a:r>
              <a:rPr kumimoji="0" lang="en-US" sz="2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2" name="TextBox 1">
            <a:extLst>
              <a:ext uri="{FF2B5EF4-FFF2-40B4-BE49-F238E27FC236}">
                <a16:creationId xmlns:a16="http://schemas.microsoft.com/office/drawing/2014/main" id="{BF80D906-426D-F7D6-DD36-F5B174851C99}"/>
              </a:ext>
            </a:extLst>
          </p:cNvPr>
          <p:cNvSpPr txBox="1"/>
          <p:nvPr/>
        </p:nvSpPr>
        <p:spPr>
          <a:xfrm>
            <a:off x="642078" y="1262587"/>
            <a:ext cx="10774837" cy="1200329"/>
          </a:xfrm>
          <a:prstGeom prst="rect">
            <a:avLst/>
          </a:prstGeom>
          <a:noFill/>
        </p:spPr>
        <p:txBody>
          <a:bodyPr wrap="square">
            <a:spAutoFit/>
          </a:bodyPr>
          <a:lstStyle/>
          <a:p>
            <a:pPr marL="0" marR="0">
              <a:spcBef>
                <a:spcPts val="0"/>
              </a:spcBef>
              <a:spcAft>
                <a:spcPts val="0"/>
              </a:spcAft>
            </a:pPr>
            <a:r>
              <a:rPr lang="en-US" b="1" dirty="0">
                <a:solidFill>
                  <a:srgbClr val="333333"/>
                </a:solidFill>
                <a:latin typeface="Inherit"/>
                <a:ea typeface="Times New Roman" panose="02020603050405020304" pitchFamily="18" charset="0"/>
              </a:rPr>
              <a:t>R</a:t>
            </a:r>
            <a:r>
              <a:rPr lang="en-US" sz="1800" b="1" dirty="0">
                <a:solidFill>
                  <a:srgbClr val="333333"/>
                </a:solidFill>
                <a:effectLst/>
                <a:latin typeface="Inherit"/>
                <a:ea typeface="Times New Roman" panose="02020603050405020304" pitchFamily="18" charset="0"/>
              </a:rPr>
              <a:t>elationship between predictive and prescriptive analytics </a:t>
            </a:r>
          </a:p>
          <a:p>
            <a:pPr marL="285750" marR="0" indent="-285750">
              <a:spcBef>
                <a:spcPts val="0"/>
              </a:spcBef>
              <a:spcAft>
                <a:spcPts val="0"/>
              </a:spcAft>
              <a:buFont typeface="Wingdings" panose="05000000000000000000" pitchFamily="2" charset="2"/>
              <a:buChar char="q"/>
            </a:pPr>
            <a:r>
              <a:rPr lang="en-US" sz="1800" b="0" dirty="0">
                <a:solidFill>
                  <a:srgbClr val="333333"/>
                </a:solidFill>
                <a:effectLst/>
                <a:latin typeface="Inherit"/>
                <a:ea typeface="Times New Roman" panose="02020603050405020304" pitchFamily="18" charset="0"/>
              </a:rPr>
              <a:t>Both are forward-looking tools used by business leaders.  </a:t>
            </a:r>
          </a:p>
          <a:p>
            <a:pPr marL="285750" marR="0" indent="-285750">
              <a:spcBef>
                <a:spcPts val="0"/>
              </a:spcBef>
              <a:spcAft>
                <a:spcPts val="0"/>
              </a:spcAft>
              <a:buFont typeface="Wingdings" panose="05000000000000000000" pitchFamily="2" charset="2"/>
              <a:buChar char="q"/>
            </a:pPr>
            <a:r>
              <a:rPr lang="en-US" sz="1800" b="0" dirty="0">
                <a:solidFill>
                  <a:srgbClr val="333333"/>
                </a:solidFill>
                <a:effectLst/>
                <a:latin typeface="Inherit"/>
                <a:ea typeface="Times New Roman" panose="02020603050405020304" pitchFamily="18" charset="0"/>
              </a:rPr>
              <a:t>Predictive analytics uses collected data to produce future outcomes, and prescriptive analytics takes that data and make decisions that cause future outcomes.</a:t>
            </a:r>
            <a:endParaRPr lang="en-US"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100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2FC63-C823-4596-BBA3-092D1FB5E0AE}"/>
              </a:ext>
            </a:extLst>
          </p:cNvPr>
          <p:cNvSpPr txBox="1"/>
          <p:nvPr/>
        </p:nvSpPr>
        <p:spPr>
          <a:xfrm>
            <a:off x="1718813" y="494908"/>
            <a:ext cx="8194250" cy="360227"/>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 </a:t>
            </a:r>
          </a:p>
        </p:txBody>
      </p:sp>
      <p:sp>
        <p:nvSpPr>
          <p:cNvPr id="4" name="TextBox 3">
            <a:extLst>
              <a:ext uri="{FF2B5EF4-FFF2-40B4-BE49-F238E27FC236}">
                <a16:creationId xmlns:a16="http://schemas.microsoft.com/office/drawing/2014/main" id="{442158D4-20EB-4B09-88D5-2F073CE03103}"/>
              </a:ext>
            </a:extLst>
          </p:cNvPr>
          <p:cNvSpPr txBox="1"/>
          <p:nvPr/>
        </p:nvSpPr>
        <p:spPr>
          <a:xfrm>
            <a:off x="495913" y="1343971"/>
            <a:ext cx="11329144" cy="5117363"/>
          </a:xfrm>
          <a:prstGeom prst="rect">
            <a:avLst/>
          </a:prstGeom>
          <a:noFill/>
        </p:spPr>
        <p:txBody>
          <a:bodyPr wrap="square">
            <a:spAutoFit/>
          </a:bodyPr>
          <a:lstStyle/>
          <a:p>
            <a:pPr>
              <a:lnSpc>
                <a:spcPct val="107000"/>
              </a:lnSpc>
            </a:pPr>
            <a:r>
              <a:rPr lang="en-US" sz="1800" b="1" dirty="0">
                <a:effectLst/>
                <a:latin typeface="Calibri" panose="020F0502020204030204" pitchFamily="34" charset="0"/>
                <a:ea typeface="Calibri" panose="020F0502020204030204" pitchFamily="34" charset="0"/>
                <a:cs typeface="Calibri" panose="020F0502020204030204" pitchFamily="34" charset="0"/>
              </a:rPr>
              <a:t>Database architects</a:t>
            </a:r>
            <a:r>
              <a:rPr lang="en-US" sz="1800" dirty="0">
                <a:effectLst/>
                <a:latin typeface="Calibri" panose="020F0502020204030204" pitchFamily="34" charset="0"/>
                <a:ea typeface="Calibri" panose="020F0502020204030204" pitchFamily="34" charset="0"/>
                <a:cs typeface="Calibri" panose="020F0502020204030204" pitchFamily="34" charset="0"/>
              </a:rPr>
              <a:t> determine what data needs to be stored and how to relate the tables of data to each other through relationships.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OLTP </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Software that conducts many database transactions in real-time and over the internet at the same time – Online Transactional Processing.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OLAP </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OLTP without affecting transactional systems. Allows a high volume of data to be analyzed more effectively.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Snowflake schema</a:t>
            </a:r>
            <a:r>
              <a:rPr lang="en-US" sz="1800" dirty="0">
                <a:effectLst/>
                <a:latin typeface="Calibri" panose="020F0502020204030204" pitchFamily="34" charset="0"/>
                <a:ea typeface="Calibri" panose="020F0502020204030204" pitchFamily="34" charset="0"/>
                <a:cs typeface="Calibri" panose="020F0502020204030204" pitchFamily="34" charset="0"/>
              </a:rPr>
              <a:t> - features a single fact table joined to related dimension tables. The dimension tables might be tied to other dimension tables.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Star schema</a:t>
            </a:r>
            <a:r>
              <a:rPr lang="en-US" sz="1800" dirty="0">
                <a:effectLst/>
                <a:latin typeface="Calibri" panose="020F0502020204030204" pitchFamily="34" charset="0"/>
                <a:ea typeface="Calibri" panose="020F0502020204030204" pitchFamily="34" charset="0"/>
                <a:cs typeface="Calibri" panose="020F0502020204030204" pitchFamily="34" charset="0"/>
              </a:rPr>
              <a:t> - Any related dimension tables join to a single fact table in a visual layout that looks like a star. It is one of the simplest schemas to use.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Non-relational database</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(NoSQL)</a:t>
            </a:r>
            <a:r>
              <a:rPr lang="en-US" sz="1800" dirty="0">
                <a:effectLst/>
                <a:latin typeface="Calibri" panose="020F0502020204030204" pitchFamily="34" charset="0"/>
                <a:ea typeface="Calibri" panose="020F0502020204030204" pitchFamily="34" charset="0"/>
                <a:cs typeface="Calibri" panose="020F0502020204030204" pitchFamily="34" charset="0"/>
              </a:rPr>
              <a:t> addresses the need for web-based databases to handle large amounts of traffic and organizational data and is easier to scale and build for web applications. Can store structured and non-structured data.  Uses various programming languages to retrieve and handle transactions.</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48BD646-3E59-4A80-A357-F819C3D0EE16}"/>
              </a:ext>
            </a:extLst>
          </p:cNvPr>
          <p:cNvSpPr txBox="1"/>
          <p:nvPr/>
        </p:nvSpPr>
        <p:spPr>
          <a:xfrm>
            <a:off x="380572" y="927166"/>
            <a:ext cx="6094520" cy="344774"/>
          </a:xfrm>
          <a:prstGeom prst="rect">
            <a:avLst/>
          </a:prstGeom>
          <a:solidFill>
            <a:schemeClr val="accent2">
              <a:lumMod val="20000"/>
              <a:lumOff val="80000"/>
            </a:schemeClr>
          </a:solidFill>
        </p:spPr>
        <p:txBody>
          <a:bodyPr wrap="square">
            <a:spAutoFit/>
          </a:bodyPr>
          <a:lstStyle/>
          <a:p>
            <a:pPr marL="0" marR="0" algn="ctr">
              <a:lnSpc>
                <a:spcPts val="1785"/>
              </a:lnSpc>
              <a:spcBef>
                <a:spcPts val="0"/>
              </a:spcBef>
              <a:spcAft>
                <a:spcPts val="600"/>
              </a:spcAft>
            </a:pPr>
            <a:r>
              <a:rPr lang="en-US" sz="2400" b="1" dirty="0">
                <a:solidFill>
                  <a:srgbClr val="002060"/>
                </a:solidFill>
                <a:effectLst/>
                <a:latin typeface="Inherit"/>
                <a:ea typeface="Calibri" panose="020F0502020204030204" pitchFamily="34" charset="0"/>
              </a:rPr>
              <a:t>Database Concepts</a:t>
            </a:r>
            <a:endParaRPr lang="en-US" sz="2400" dirty="0">
              <a:solidFill>
                <a:srgbClr val="00206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85838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2FC63-C823-4596-BBA3-092D1FB5E0AE}"/>
              </a:ext>
            </a:extLst>
          </p:cNvPr>
          <p:cNvSpPr txBox="1"/>
          <p:nvPr/>
        </p:nvSpPr>
        <p:spPr>
          <a:xfrm>
            <a:off x="3847233" y="401051"/>
            <a:ext cx="6273219" cy="344774"/>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400" b="1" dirty="0">
                <a:solidFill>
                  <a:srgbClr val="FF0000"/>
                </a:solidFill>
                <a:effectLst/>
                <a:latin typeface="Inherit"/>
                <a:ea typeface="Calibri" panose="020F0502020204030204" pitchFamily="34" charset="0"/>
              </a:rPr>
              <a:t>LESSON II: Database Concepts Cont’d</a:t>
            </a:r>
            <a:endParaRPr lang="en-US" sz="2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442158D4-20EB-4B09-88D5-2F073CE03103}"/>
              </a:ext>
            </a:extLst>
          </p:cNvPr>
          <p:cNvSpPr txBox="1"/>
          <p:nvPr/>
        </p:nvSpPr>
        <p:spPr>
          <a:xfrm>
            <a:off x="656780" y="745825"/>
            <a:ext cx="11033464" cy="5710089"/>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NoSQL Categories: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Document-Oriented DB</a:t>
            </a:r>
            <a:r>
              <a:rPr lang="en-US" sz="1800" dirty="0">
                <a:effectLst/>
                <a:latin typeface="Calibri" panose="020F0502020204030204" pitchFamily="34" charset="0"/>
                <a:ea typeface="Calibri" panose="020F0502020204030204" pitchFamily="34" charset="0"/>
                <a:cs typeface="Calibri" panose="020F0502020204030204" pitchFamily="34" charset="0"/>
              </a:rPr>
              <a:t> – XML or JSON.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Key-value stores</a:t>
            </a:r>
            <a:r>
              <a:rPr lang="en-US" sz="1800" dirty="0">
                <a:effectLst/>
                <a:latin typeface="Calibri" panose="020F0502020204030204" pitchFamily="34" charset="0"/>
                <a:ea typeface="Calibri" panose="020F0502020204030204" pitchFamily="34" charset="0"/>
                <a:cs typeface="Calibri" panose="020F0502020204030204" pitchFamily="34" charset="0"/>
              </a:rPr>
              <a:t> - store each value with a key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Column-oriented databases</a:t>
            </a:r>
            <a:r>
              <a:rPr lang="en-US" sz="1800" dirty="0">
                <a:effectLst/>
                <a:latin typeface="Calibri" panose="020F0502020204030204" pitchFamily="34" charset="0"/>
                <a:ea typeface="Calibri" panose="020F0502020204030204" pitchFamily="34" charset="0"/>
                <a:cs typeface="Calibri" panose="020F0502020204030204" pitchFamily="34" charset="0"/>
              </a:rPr>
              <a:t> - store data in columns rather than rows.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Graph stores</a:t>
            </a:r>
            <a:r>
              <a:rPr lang="en-US" sz="1800" dirty="0">
                <a:effectLst/>
                <a:latin typeface="Calibri" panose="020F0502020204030204" pitchFamily="34" charset="0"/>
                <a:ea typeface="Calibri" panose="020F0502020204030204" pitchFamily="34" charset="0"/>
                <a:cs typeface="Calibri" panose="020F0502020204030204" pitchFamily="34" charset="0"/>
              </a:rPr>
              <a:t> store individual elements as nodes. Complex, connections are first-class elements.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endPar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pPr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ata </a:t>
            </a: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W</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arehouse</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aggregates data from multiple sources/segments of a business, without the data being necessarily related.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ata </a:t>
            </a: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L</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ake</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stores unstructured data that is classified and tagged with metadata.</a:t>
            </a:r>
          </a:p>
          <a:p>
            <a:pPr marL="0" marR="0">
              <a:lnSpc>
                <a:spcPct val="107000"/>
              </a:lnSpc>
              <a:spcBef>
                <a:spcPts val="0"/>
              </a:spcBef>
              <a:spcAft>
                <a:spcPts val="0"/>
              </a:spcAft>
            </a:pPr>
            <a:endParaRPr lang="en-US" b="1"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Data Mart </a:t>
            </a:r>
            <a:r>
              <a:rPr lang="en-US" dirty="0">
                <a:solidFill>
                  <a:srgbClr val="202124"/>
                </a:solidFill>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202124"/>
                </a:solidFill>
                <a:effectLst/>
                <a:latin typeface="Google Sans"/>
              </a:rPr>
              <a:t>A data warehouse that serves the needs of a specific business unit </a:t>
            </a:r>
            <a:r>
              <a:rPr lang="en-US" b="0" i="0" dirty="0" err="1">
                <a:solidFill>
                  <a:srgbClr val="202124"/>
                </a:solidFill>
                <a:effectLst/>
                <a:latin typeface="Google Sans"/>
              </a:rPr>
              <a:t>e.g</a:t>
            </a:r>
            <a:r>
              <a:rPr lang="en-US" b="0" i="0" dirty="0">
                <a:solidFill>
                  <a:srgbClr val="202124"/>
                </a:solidFill>
                <a:effectLst/>
                <a:latin typeface="Google Sans"/>
              </a:rPr>
              <a:t> finance, marketing, sale,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Calibri" panose="020F0502020204030204" pitchFamily="34" charset="0"/>
              </a:rPr>
              <a:t>R</a:t>
            </a:r>
            <a:r>
              <a:rPr lang="en-US" sz="1800" b="1" dirty="0">
                <a:effectLst/>
                <a:latin typeface="Calibri" panose="020F0502020204030204" pitchFamily="34" charset="0"/>
                <a:ea typeface="Calibri" panose="020F0502020204030204" pitchFamily="34" charset="0"/>
                <a:cs typeface="Calibri" panose="020F0502020204030204" pitchFamily="34" charset="0"/>
              </a:rPr>
              <a:t>elational </a:t>
            </a:r>
            <a:r>
              <a:rPr lang="en-US" b="1" dirty="0">
                <a:latin typeface="Calibri" panose="020F0502020204030204" pitchFamily="34" charset="0"/>
                <a:ea typeface="Calibri" panose="020F0502020204030204" pitchFamily="34" charset="0"/>
                <a:cs typeface="Calibri" panose="020F0502020204030204" pitchFamily="34" charset="0"/>
              </a:rPr>
              <a:t>D</a:t>
            </a:r>
            <a:r>
              <a:rPr lang="en-US" sz="1800" b="1" dirty="0">
                <a:effectLst/>
                <a:latin typeface="Calibri" panose="020F0502020204030204" pitchFamily="34" charset="0"/>
                <a:ea typeface="Calibri" panose="020F0502020204030204" pitchFamily="34" charset="0"/>
                <a:cs typeface="Calibri" panose="020F0502020204030204" pitchFamily="34" charset="0"/>
              </a:rPr>
              <a:t>atabase</a:t>
            </a:r>
            <a:r>
              <a:rPr lang="en-US" sz="1800" dirty="0">
                <a:effectLst/>
                <a:latin typeface="Calibri" panose="020F0502020204030204" pitchFamily="34" charset="0"/>
                <a:ea typeface="Calibri" panose="020F0502020204030204" pitchFamily="34" charset="0"/>
                <a:cs typeface="Calibri" panose="020F0502020204030204" pitchFamily="34" charset="0"/>
              </a:rPr>
              <a:t> uses tables to store captured data. Tabular schema - rows and columns; two main design components - field name and the data type. Primary and foreign keys to establishing relationships. Leverage normalization, use SQL,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Relational Database Management System (RDBMS)</a:t>
            </a:r>
            <a:r>
              <a:rPr lang="en-US" sz="1800" dirty="0">
                <a:effectLst/>
                <a:latin typeface="Calibri" panose="020F0502020204030204" pitchFamily="34" charset="0"/>
                <a:ea typeface="Calibri" panose="020F0502020204030204" pitchFamily="34" charset="0"/>
                <a:cs typeface="Calibri" panose="020F0502020204030204" pitchFamily="34" charset="0"/>
              </a:rPr>
              <a:t> - Software that maintains relational databases.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	Tables</a:t>
            </a:r>
            <a:r>
              <a:rPr lang="en-US" sz="1800" dirty="0">
                <a:effectLst/>
                <a:latin typeface="Calibri" panose="020F0502020204030204" pitchFamily="34" charset="0"/>
                <a:ea typeface="Calibri" panose="020F0502020204030204" pitchFamily="34" charset="0"/>
                <a:cs typeface="Calibri" panose="020F0502020204030204" pitchFamily="34" charset="0"/>
              </a:rPr>
              <a:t> in an RD have two main design components: the field name and the data type.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81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E0703-1138-48ED-B6B1-5E5E06104C18}"/>
              </a:ext>
            </a:extLst>
          </p:cNvPr>
          <p:cNvSpPr txBox="1"/>
          <p:nvPr/>
        </p:nvSpPr>
        <p:spPr>
          <a:xfrm>
            <a:off x="1807590" y="379499"/>
            <a:ext cx="8194250" cy="665695"/>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endParaRPr lang="en-US" sz="2800" b="1" dirty="0">
              <a:solidFill>
                <a:srgbClr val="FF0000"/>
              </a:solidFill>
              <a:effectLst/>
              <a:latin typeface="Inherit"/>
              <a:ea typeface="Calibri" panose="020F0502020204030204" pitchFamily="34" charset="0"/>
            </a:endParaRPr>
          </a:p>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Database Concepts Cont’d</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FD6B1E0D-ACEB-4DE3-AE7A-50F687FDDF03}"/>
              </a:ext>
            </a:extLst>
          </p:cNvPr>
          <p:cNvSpPr txBox="1"/>
          <p:nvPr/>
        </p:nvSpPr>
        <p:spPr>
          <a:xfrm>
            <a:off x="707254" y="1045194"/>
            <a:ext cx="10777491" cy="4820615"/>
          </a:xfrm>
          <a:prstGeom prst="rect">
            <a:avLst/>
          </a:prstGeom>
          <a:noFill/>
        </p:spPr>
        <p:txBody>
          <a:bodyPr wrap="square">
            <a:spAutoFit/>
          </a:bodyPr>
          <a:lstStyle/>
          <a:p>
            <a:pPr marL="0" marR="0">
              <a:lnSpc>
                <a:spcPct val="107000"/>
              </a:lnSpc>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rPr>
              <a:t>Compare and contrast different data types.</a:t>
            </a: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Quantitative Data</a:t>
            </a: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continuous, numeric, discrete.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Discrete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values are fixed, taking certain values e.g. total items sold, count totals, individual items sold, currency, and prices.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Continuous</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measurable values, can take any value, time series data.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Numeric characters</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quantitative data -represented by specific number-based data types.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Qualitative data</a:t>
            </a:r>
            <a:r>
              <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e. g. ordinal, nominal.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Ordinal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follows a natural order: low, middle, high income, etc.</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Nominal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no assumed natural order e. g. safety features of a vehicle; model and make of vehicles, speed of a vehicle, dimensional data, textual data, etc.</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Categorical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a:t>
            </a: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qualitative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data defined by specific qualities of the data, analysts cannot directly count, e.g. model and make of vehicles.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b="1" dirty="0">
              <a:solidFill>
                <a:srgbClr val="555555"/>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Parametric data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assume a normal distribution of values or a “bell-shaped” curve.</a:t>
            </a:r>
          </a:p>
          <a:p>
            <a:pPr>
              <a:lnSpc>
                <a:spcPct val="107000"/>
              </a:lnSpc>
            </a:pPr>
            <a:r>
              <a:rPr lang="en-US" sz="1800" b="1" dirty="0">
                <a:effectLst/>
                <a:latin typeface="Calibri" panose="020F0502020204030204" pitchFamily="34" charset="0"/>
                <a:ea typeface="Calibri" panose="020F0502020204030204" pitchFamily="34" charset="0"/>
                <a:cs typeface="Calibri" panose="020F0502020204030204" pitchFamily="34" charset="0"/>
              </a:rPr>
              <a:t>Non-parametric - </a:t>
            </a:r>
            <a:r>
              <a:rPr lang="en-US" sz="1800" dirty="0">
                <a:solidFill>
                  <a:srgbClr val="555555"/>
                </a:solidFill>
                <a:effectLst/>
                <a:latin typeface="Lora" pitchFamily="2" charset="0"/>
                <a:ea typeface="Calibri" panose="020F0502020204030204" pitchFamily="34" charset="0"/>
                <a:cs typeface="Times New Roman" panose="02020603050405020304" pitchFamily="18" charset="0"/>
              </a:rPr>
              <a:t>data that is falling outside of normal distribution.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7459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36C20-D3A8-4DFC-42CA-A33630577597}"/>
              </a:ext>
            </a:extLst>
          </p:cNvPr>
          <p:cNvSpPr txBox="1"/>
          <p:nvPr/>
        </p:nvSpPr>
        <p:spPr>
          <a:xfrm>
            <a:off x="887766" y="665519"/>
            <a:ext cx="10164933" cy="363554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Structured Data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numbered and labeled stored in an organized framework with columns and rows, e.g., SQL, databases, Excel, etc.</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Semi-structured Data</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 loosely organized in categories using tags. e.g., Emails, CSV, XML, JSON doc., etc. </a:t>
            </a: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555555"/>
                </a:solidFill>
                <a:effectLst/>
                <a:uLnTx/>
                <a:uFillTx/>
                <a:latin typeface="Inherit"/>
                <a:ea typeface="Calibri" panose="020F0502020204030204" pitchFamily="34" charset="0"/>
                <a:cs typeface="Calibri" panose="020F0502020204030204" pitchFamily="34" charset="0"/>
              </a:rPr>
              <a:t>Extensible Markup Language (XML)</a:t>
            </a:r>
            <a:r>
              <a:rPr kumimoji="0" lang="en-US" sz="1800" b="0" i="0" u="none" strike="noStrike" kern="1200" cap="none" spc="0" normalizeH="0" baseline="0" noProof="0" dirty="0">
                <a:ln>
                  <a:noFill/>
                </a:ln>
                <a:solidFill>
                  <a:srgbClr val="555555"/>
                </a:solidFill>
                <a:effectLst/>
                <a:uLnTx/>
                <a:uFillTx/>
                <a:latin typeface="Inherit"/>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the common language used in API web services.</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JSON</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 JavaScript Object Notation, a lightweight format for storing and transporting data on networks. Also, an open standard file format, and data interchange format, use human-readable text to store and transmit data objects consisting of attribute–value pairs and array data types. </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Unstructured Data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text heavy, information not organized in a clearly defined framework. Examples are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images, videos, audio, and texts. </a:t>
            </a: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Images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are the most basic unstructured data. </a:t>
            </a: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Text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are n</a:t>
            </a:r>
            <a:r>
              <a:rPr kumimoji="0" lang="en-US" sz="1800" b="0" i="0" u="none" strike="noStrike" kern="1200" cap="none" spc="0" normalizeH="0" baseline="0" noProof="0" dirty="0" err="1">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ominal</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qualitative data like PDF, strings, alphanumeric, etc. </a:t>
            </a:r>
          </a:p>
        </p:txBody>
      </p:sp>
      <p:sp>
        <p:nvSpPr>
          <p:cNvPr id="5" name="TextBox 4">
            <a:extLst>
              <a:ext uri="{FF2B5EF4-FFF2-40B4-BE49-F238E27FC236}">
                <a16:creationId xmlns:a16="http://schemas.microsoft.com/office/drawing/2014/main" id="{35394CD2-E58D-9CE1-B616-00511AA6D32E}"/>
              </a:ext>
            </a:extLst>
          </p:cNvPr>
          <p:cNvSpPr txBox="1"/>
          <p:nvPr/>
        </p:nvSpPr>
        <p:spPr>
          <a:xfrm>
            <a:off x="749072" y="4591321"/>
            <a:ext cx="10747430" cy="1477328"/>
          </a:xfrm>
          <a:prstGeom prst="rect">
            <a:avLst/>
          </a:prstGeom>
          <a:noFill/>
        </p:spPr>
        <p:txBody>
          <a:bodyPr wrap="square">
            <a:spAutoFit/>
          </a:bodyPr>
          <a:lstStyle/>
          <a:p>
            <a:pPr lvl="0">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API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stands for Application Programming Interface. An API is a software intermediary that allows two applications to talk to each other even though they are not related. In other words, an API is a messenger that delivers your request to the provider that you are requesting it from and then delivers the response back to you e.g., pay with PayPal,  </a:t>
            </a:r>
            <a:r>
              <a:rPr kumimoji="0" lang="en-US" sz="1800" b="0" i="0" u="none" strike="noStrike" kern="1200" cap="none" spc="0" normalizeH="0" baseline="0" noProof="0" dirty="0" err="1">
                <a:ln>
                  <a:noFill/>
                </a:ln>
                <a:solidFill>
                  <a:srgbClr val="000000"/>
                </a:solidFill>
                <a:effectLst/>
                <a:uLnTx/>
                <a:uFillTx/>
                <a:latin typeface="Inherit"/>
                <a:ea typeface="Calibri" panose="020F0502020204030204" pitchFamily="34" charset="0"/>
                <a:cs typeface="Times New Roman" panose="02020603050405020304" pitchFamily="18" charset="0"/>
              </a:rPr>
              <a:t>CashApp</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etc.</a:t>
            </a:r>
            <a:r>
              <a:rPr lang="en-US" dirty="0">
                <a:solidFill>
                  <a:srgbClr val="000000"/>
                </a:solidFill>
                <a:latin typeface="Inherit"/>
                <a:ea typeface="Calibri" panose="020F0502020204030204" pitchFamily="34" charset="0"/>
                <a:cs typeface="Times New Roman" panose="02020603050405020304" pitchFamily="18" charset="0"/>
              </a:rPr>
              <a:t> It allow developers to sync data between multiple platforms. APIs work by sharing data between applications, systems, and devices.</a:t>
            </a:r>
            <a:endParaRPr kumimoji="0" lang="en-US" sz="1800" b="0" i="0" u="none" strike="noStrike" kern="1200" cap="none" spc="0" normalizeH="0" baseline="0" noProof="0" dirty="0">
              <a:ln>
                <a:noFill/>
              </a:ln>
              <a:solidFill>
                <a:srgbClr val="000000"/>
              </a:solidFill>
              <a:effectLst/>
              <a:uLnTx/>
              <a:uFillTx/>
              <a:latin typeface="Garamond" panose="02020404030301010803"/>
              <a:ea typeface="+mn-ea"/>
              <a:cs typeface="+mn-cs"/>
            </a:endParaRPr>
          </a:p>
        </p:txBody>
      </p:sp>
    </p:spTree>
    <p:custDataLst>
      <p:tags r:id="rId1"/>
    </p:custDataLst>
    <p:extLst>
      <p:ext uri="{BB962C8B-B14F-4D97-AF65-F5344CB8AC3E}">
        <p14:creationId xmlns:p14="http://schemas.microsoft.com/office/powerpoint/2010/main" val="213384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3F3E-E6E8-4DEE-A6F6-D6A88FD391E3}"/>
              </a:ext>
            </a:extLst>
          </p:cNvPr>
          <p:cNvSpPr>
            <a:spLocks noGrp="1"/>
          </p:cNvSpPr>
          <p:nvPr>
            <p:ph type="title"/>
          </p:nvPr>
        </p:nvSpPr>
        <p:spPr>
          <a:xfrm>
            <a:off x="381740" y="509429"/>
            <a:ext cx="11452194" cy="1371600"/>
          </a:xfrm>
          <a:solidFill>
            <a:schemeClr val="accent2"/>
          </a:solidFill>
        </p:spPr>
        <p:txBody>
          <a:bodyPr anchor="ctr">
            <a:normAutofit/>
          </a:bodyPr>
          <a:lstStyle/>
          <a:p>
            <a:pPr algn="ctr"/>
            <a:r>
              <a:rPr lang="en-US" sz="4400" b="1" dirty="0"/>
              <a:t>D204 -The Data Analytics Journey</a:t>
            </a:r>
            <a:endParaRPr lang="ru-RU" b="1" dirty="0">
              <a:solidFill>
                <a:srgbClr val="0070C0"/>
              </a:solidFill>
            </a:endParaRPr>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rotWithShape="1">
          <a:blip r:embed="rId3"/>
          <a:srcRect l="5332" r="24697" b="-2"/>
          <a:stretch/>
        </p:blipFill>
        <p:spPr>
          <a:xfrm>
            <a:off x="6461760" y="2103120"/>
            <a:ext cx="4663440" cy="3749040"/>
          </a:xfrm>
          <a:prstGeom prst="rect">
            <a:avLst/>
          </a:prstGeom>
          <a:noFill/>
        </p:spPr>
      </p:pic>
      <p:sp>
        <p:nvSpPr>
          <p:cNvPr id="6" name="Content Placeholder 5">
            <a:extLst>
              <a:ext uri="{FF2B5EF4-FFF2-40B4-BE49-F238E27FC236}">
                <a16:creationId xmlns:a16="http://schemas.microsoft.com/office/drawing/2014/main" id="{632BF02D-6457-4279-8D05-3DBECFD7498D}"/>
              </a:ext>
            </a:extLst>
          </p:cNvPr>
          <p:cNvSpPr>
            <a:spLocks noGrp="1"/>
          </p:cNvSpPr>
          <p:nvPr>
            <p:ph sz="half" idx="1"/>
          </p:nvPr>
        </p:nvSpPr>
        <p:spPr/>
        <p:txBody>
          <a:bodyPr/>
          <a:lstStyle/>
          <a:p>
            <a:r>
              <a:rPr lang="en-US" b="0" i="0" dirty="0">
                <a:solidFill>
                  <a:srgbClr val="333333"/>
                </a:solidFill>
                <a:effectLst/>
                <a:latin typeface="Lato" panose="020F0502020204030203" pitchFamily="34" charset="0"/>
              </a:rPr>
              <a:t>The Data Analytics Journey gives an overview of the entire analytics life cycle. You will gain fluency in data analytics terminology, tools, and techniques. </a:t>
            </a:r>
          </a:p>
          <a:p>
            <a:endParaRPr lang="en-US" dirty="0">
              <a:solidFill>
                <a:srgbClr val="333333"/>
              </a:solidFill>
              <a:latin typeface="Lato" panose="020F0502020204030203" pitchFamily="34" charset="0"/>
            </a:endParaRPr>
          </a:p>
          <a:p>
            <a:r>
              <a:rPr lang="en-US" b="0" i="0" dirty="0">
                <a:solidFill>
                  <a:srgbClr val="333333"/>
                </a:solidFill>
                <a:effectLst/>
                <a:latin typeface="Lato" panose="020F0502020204030203" pitchFamily="34" charset="0"/>
              </a:rPr>
              <a:t>The course contextualizes the data analytics journey firmly with organizational metrics and requirements to position graduates to answer key questions for businesses and other employers. This course has no prerequisites.</a:t>
            </a:r>
            <a:endParaRPr lang="en-US" dirty="0"/>
          </a:p>
        </p:txBody>
      </p:sp>
    </p:spTree>
    <p:extLst>
      <p:ext uri="{BB962C8B-B14F-4D97-AF65-F5344CB8AC3E}">
        <p14:creationId xmlns:p14="http://schemas.microsoft.com/office/powerpoint/2010/main" val="31735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7D49D-24A1-4D35-B47C-721A172CC425}"/>
              </a:ext>
            </a:extLst>
          </p:cNvPr>
          <p:cNvSpPr txBox="1"/>
          <p:nvPr/>
        </p:nvSpPr>
        <p:spPr>
          <a:xfrm>
            <a:off x="852256" y="303633"/>
            <a:ext cx="10813002" cy="6186309"/>
          </a:xfrm>
          <a:prstGeom prst="rect">
            <a:avLst/>
          </a:prstGeom>
          <a:noFill/>
        </p:spPr>
        <p:txBody>
          <a:bodyPr wrap="square">
            <a:spAutoFit/>
          </a:bodyPr>
          <a:lstStyle/>
          <a:p>
            <a:pPr marL="0" marR="0" lvl="1">
              <a:spcBef>
                <a:spcPts val="0"/>
              </a:spcBef>
              <a:spcAft>
                <a:spcPts val="0"/>
              </a:spcAft>
            </a:pPr>
            <a:r>
              <a:rPr lang="en-US"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Explain data acquisition concepts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Sampling Method: </a:t>
            </a:r>
            <a:r>
              <a:rPr lang="en-US" dirty="0">
                <a:effectLst/>
                <a:latin typeface="Calibri" panose="020F0502020204030204" pitchFamily="34" charset="0"/>
                <a:ea typeface="Calibri" panose="020F0502020204030204" pitchFamily="34" charset="0"/>
                <a:cs typeface="Calibri" panose="020F0502020204030204" pitchFamily="34" charset="0"/>
              </a:rPr>
              <a:t>stratified, and simple random.</a:t>
            </a:r>
          </a:p>
          <a:p>
            <a:pPr marR="0">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Random – No grouping is necessary.</a:t>
            </a:r>
            <a:endParaRPr lang="en-US" dirty="0">
              <a:effectLst/>
              <a:latin typeface="Calibri" panose="020F0502020204030204" pitchFamily="34" charset="0"/>
              <a:ea typeface="Calibri" panose="020F0502020204030204" pitchFamily="34" charset="0"/>
              <a:cs typeface="Calibri" panose="020F0502020204030204" pitchFamily="34" charset="0"/>
            </a:endParaRPr>
          </a:p>
          <a:p>
            <a:r>
              <a:rPr lang="en-US" b="1" dirty="0">
                <a:effectLst/>
                <a:latin typeface="Calibri" panose="020F0502020204030204" pitchFamily="34" charset="0"/>
                <a:ea typeface="Calibri" panose="020F0502020204030204" pitchFamily="34" charset="0"/>
                <a:cs typeface="Calibri" panose="020F0502020204030204" pitchFamily="34" charset="0"/>
              </a:rPr>
              <a:t>Stratified</a:t>
            </a:r>
            <a:r>
              <a:rPr lang="en-US" dirty="0">
                <a:effectLst/>
                <a:latin typeface="Calibri" panose="020F0502020204030204" pitchFamily="34" charset="0"/>
                <a:ea typeface="Calibri" panose="020F0502020204030204" pitchFamily="34" charset="0"/>
                <a:cs typeface="Calibri" panose="020F0502020204030204" pitchFamily="34" charset="0"/>
              </a:rPr>
              <a:t> -  Method of breaking down data into subgroups and randomly used within larger groups.</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Web/Data Scraping: </a:t>
            </a:r>
            <a:r>
              <a:rPr lang="en-US" dirty="0">
                <a:effectLst/>
                <a:latin typeface="Calibri" panose="020F0502020204030204" pitchFamily="34" charset="0"/>
                <a:ea typeface="Calibri" panose="020F0502020204030204" pitchFamily="34" charset="0"/>
                <a:cs typeface="Calibri" panose="020F0502020204030204" pitchFamily="34" charset="0"/>
              </a:rPr>
              <a:t>t</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 pull information from the company website.</a:t>
            </a:r>
          </a:p>
          <a:p>
            <a:pPr marR="0">
              <a:spcBef>
                <a:spcPts val="0"/>
              </a:spcBef>
              <a:spcAft>
                <a:spcPts val="0"/>
              </a:spcAft>
            </a:pP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Extract, Transform, and Loading (ETL)</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moves data between warehouses – from source warehouse to destination warehouse.</a:t>
            </a:r>
            <a:endParaRPr lang="en-US" dirty="0">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Extract, Load, Transform (ELT)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is a more modern model than ETL due to speed. ELT lets the data destination do the transformation, eliminating the need for data staging. Handles both structured and unstructured  data, and any size of data. </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Survey Q&amp;A type: </a:t>
            </a:r>
            <a:r>
              <a:rPr lang="en-US" dirty="0">
                <a:effectLst/>
                <a:latin typeface="Calibri" panose="020F0502020204030204" pitchFamily="34" charset="0"/>
                <a:ea typeface="Calibri" panose="020F0502020204030204" pitchFamily="34" charset="0"/>
                <a:cs typeface="Calibri" panose="020F0502020204030204" pitchFamily="34" charset="0"/>
              </a:rPr>
              <a:t>simple, multiple, and Likert choices.</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Public databases </a:t>
            </a:r>
            <a:r>
              <a:rPr lang="en-US" dirty="0">
                <a:effectLst/>
                <a:latin typeface="Calibri" panose="020F0502020204030204" pitchFamily="34" charset="0"/>
                <a:ea typeface="Calibri" panose="020F0502020204030204" pitchFamily="34" charset="0"/>
                <a:cs typeface="Calibri" panose="020F0502020204030204" pitchFamily="34" charset="0"/>
              </a:rPr>
              <a:t>- used to locate thousands of useable data sets online.</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Delta Load </a:t>
            </a:r>
            <a:r>
              <a:rPr lang="en-US" dirty="0">
                <a:effectLst/>
                <a:latin typeface="Calibri" panose="020F0502020204030204" pitchFamily="34" charset="0"/>
                <a:ea typeface="Calibri" panose="020F0502020204030204" pitchFamily="34" charset="0"/>
                <a:cs typeface="Calibri" panose="020F0502020204030204" pitchFamily="34" charset="0"/>
              </a:rPr>
              <a:t>- loads new data into a system and updates any existing data since the last load.</a:t>
            </a:r>
          </a:p>
          <a:p>
            <a:pPr marR="0">
              <a:spcBef>
                <a:spcPts val="0"/>
              </a:spcBef>
              <a:spcAft>
                <a:spcPts val="0"/>
              </a:spcAft>
            </a:pPr>
            <a:r>
              <a:rPr lang="en-US" dirty="0">
                <a:effectLst/>
                <a:latin typeface="Calibri" panose="020F0502020204030204" pitchFamily="34" charset="0"/>
                <a:ea typeface="Calibri" panose="020F0502020204030204" pitchFamily="34" charset="0"/>
                <a:cs typeface="Calibri" panose="020F0502020204030204" pitchFamily="34" charset="0"/>
              </a:rPr>
              <a:t>Extensible Markup Language (XML) - the common language used in API web services.</a:t>
            </a:r>
          </a:p>
          <a:p>
            <a:endPar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Extensible Markup Language (XML)</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the common language used in API web services.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750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Data Analytics Tools &amp; </a:t>
            </a:r>
            <a:r>
              <a:rPr lang="en-US" dirty="0" err="1"/>
              <a:t>Techiques</a:t>
            </a:r>
            <a:endParaRPr lang="en-US" dirty="0"/>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68676" y="2845914"/>
            <a:ext cx="5318774" cy="1105530"/>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90155" y="5422301"/>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Century Gothic" panose="020B0502020202020204"/>
              </a:rPr>
              <a:t>Series 3</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90107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61925" y="100449"/>
            <a:ext cx="11796674"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456013" y="516311"/>
            <a:ext cx="10907111" cy="1371600"/>
          </a:xfrm>
        </p:spPr>
        <p:txBody>
          <a:bodyPr vert="horz" lIns="91440" tIns="45720" rIns="91440" bIns="45720" rtlCol="0" anchor="ctr">
            <a:normAutofit/>
          </a:bodyPr>
          <a:lstStyle/>
          <a:p>
            <a:pPr algn="ctr"/>
            <a:r>
              <a:rPr lang="en-US" sz="3600" b="1" dirty="0">
                <a:solidFill>
                  <a:schemeClr val="bg2">
                    <a:lumMod val="50000"/>
                  </a:schemeClr>
                </a:solidFill>
                <a:latin typeface="Arial" panose="020B0604020202020204" pitchFamily="34" charset="0"/>
                <a:cs typeface="Arial" panose="020B0604020202020204" pitchFamily="34" charset="0"/>
              </a:rPr>
              <a:t> 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766369" y="1998046"/>
          <a:ext cx="10907111" cy="2983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35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15410" y="133369"/>
            <a:ext cx="11725200"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846554" y="772357"/>
            <a:ext cx="7377345" cy="1854395"/>
          </a:xfrm>
        </p:spPr>
        <p:txBody>
          <a:bodyPr vert="horz" lIns="91440" tIns="45720" rIns="91440" bIns="45720" rtlCol="0" anchor="ctr">
            <a:normAutofit fontScale="90000"/>
          </a:bodyPr>
          <a:lstStyle/>
          <a:p>
            <a:pPr algn="ctr"/>
            <a:r>
              <a:rPr lang="en-US" sz="3100" b="1" dirty="0">
                <a:solidFill>
                  <a:schemeClr val="bg2">
                    <a:lumMod val="50000"/>
                  </a:schemeClr>
                </a:solidFill>
                <a:latin typeface="Inherit"/>
                <a:cs typeface="Arial" panose="020B0604020202020204" pitchFamily="34" charset="0"/>
              </a:rPr>
              <a:t> </a:t>
            </a:r>
            <a:r>
              <a:rPr lang="en-US" sz="3100" b="1" dirty="0">
                <a:solidFill>
                  <a:schemeClr val="tx1"/>
                </a:solidFill>
                <a:effectLst/>
                <a:latin typeface="Inherit"/>
                <a:ea typeface="Calibri" panose="020F0502020204030204" pitchFamily="34" charset="0"/>
              </a:rPr>
              <a:t>Exams</a:t>
            </a:r>
            <a:br>
              <a:rPr lang="en-US" sz="3100"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Pre-A 60 questions, 120 minutes </a:t>
            </a:r>
            <a:br>
              <a:rPr lang="en-US" sz="3100" b="1"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OA-60 questions, 120 minutes</a:t>
            </a:r>
            <a:br>
              <a:rPr lang="en-US" sz="1800" dirty="0">
                <a:effectLst/>
                <a:latin typeface="Times New Roman" panose="02020603050405020304" pitchFamily="18" charset="0"/>
                <a:ea typeface="Calibri" panose="020F0502020204030204" pitchFamily="34" charset="0"/>
              </a:rPr>
            </a:br>
            <a:endParaRPr lang="en-US" sz="3600" b="1" dirty="0">
              <a:solidFill>
                <a:schemeClr val="bg2">
                  <a:lumMod val="50000"/>
                </a:schemeClr>
              </a:solidFill>
              <a:latin typeface="Arial" panose="020B0604020202020204" pitchFamily="34" charset="0"/>
              <a:cs typeface="Arial" panose="020B0604020202020204" pitchFamily="34" charset="0"/>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691170" y="2253922"/>
          <a:ext cx="10342859" cy="2326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578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991BB0-2CFC-40CE-9F21-16CC0FCDC00A}"/>
              </a:ext>
            </a:extLst>
          </p:cNvPr>
          <p:cNvSpPr txBox="1"/>
          <p:nvPr/>
        </p:nvSpPr>
        <p:spPr>
          <a:xfrm>
            <a:off x="4340257" y="1017803"/>
            <a:ext cx="4087305"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Programming </a:t>
            </a:r>
            <a:r>
              <a:rPr lang="en-US" b="1" dirty="0">
                <a:solidFill>
                  <a:srgbClr val="FF0000"/>
                </a:solidFill>
                <a:latin typeface="Inherit"/>
                <a:ea typeface="Calibri" panose="020F0502020204030204" pitchFamily="34" charset="0"/>
              </a:rPr>
              <a:t>Tools</a:t>
            </a:r>
            <a:r>
              <a:rPr lang="en-US" sz="1800" b="1" dirty="0">
                <a:solidFill>
                  <a:srgbClr val="FF0000"/>
                </a:solidFill>
                <a:effectLst/>
                <a:latin typeface="Inherit"/>
                <a:ea typeface="Calibri" panose="020F0502020204030204" pitchFamily="34" charset="0"/>
              </a:rPr>
              <a:t>: </a:t>
            </a:r>
            <a:r>
              <a:rPr lang="en-US" sz="1800" b="1" dirty="0">
                <a:solidFill>
                  <a:srgbClr val="0070C0"/>
                </a:solidFill>
                <a:effectLst/>
                <a:latin typeface="Inherit"/>
                <a:ea typeface="Calibri" panose="020F0502020204030204" pitchFamily="34" charset="0"/>
              </a:rPr>
              <a:t>Python</a:t>
            </a:r>
            <a:r>
              <a:rPr lang="en-US" b="1" dirty="0">
                <a:solidFill>
                  <a:srgbClr val="0070C0"/>
                </a:solidFill>
                <a:latin typeface="Inherit"/>
                <a:ea typeface="Calibri" panose="020F0502020204030204" pitchFamily="34" charset="0"/>
              </a:rPr>
              <a:t> and</a:t>
            </a:r>
            <a:r>
              <a:rPr lang="en-US" sz="1800" b="1" dirty="0">
                <a:solidFill>
                  <a:srgbClr val="0070C0"/>
                </a:solidFill>
                <a:effectLst/>
                <a:latin typeface="Inherit"/>
                <a:ea typeface="Calibri" panose="020F0502020204030204" pitchFamily="34" charset="0"/>
              </a:rPr>
              <a:t> R</a:t>
            </a:r>
            <a:endParaRPr lang="en-US" sz="1800" dirty="0">
              <a:effectLst/>
              <a:latin typeface="Times New Roman" panose="02020603050405020304" pitchFamily="18"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E5F7C7D8-2AF9-4060-A94A-ABEFF4235401}"/>
              </a:ext>
            </a:extLst>
          </p:cNvPr>
          <p:cNvGraphicFramePr>
            <a:graphicFrameLocks noGrp="1"/>
          </p:cNvGraphicFramePr>
          <p:nvPr>
            <p:extLst>
              <p:ext uri="{D42A27DB-BD31-4B8C-83A1-F6EECF244321}">
                <p14:modId xmlns:p14="http://schemas.microsoft.com/office/powerpoint/2010/main" val="3545005970"/>
              </p:ext>
            </p:extLst>
          </p:nvPr>
        </p:nvGraphicFramePr>
        <p:xfrm>
          <a:off x="522402" y="1507678"/>
          <a:ext cx="4835951" cy="4855414"/>
        </p:xfrm>
        <a:graphic>
          <a:graphicData uri="http://schemas.openxmlformats.org/drawingml/2006/table">
            <a:tbl>
              <a:tblPr firstRow="1" firstCol="1" bandRow="1"/>
              <a:tblGrid>
                <a:gridCol w="2255921">
                  <a:extLst>
                    <a:ext uri="{9D8B030D-6E8A-4147-A177-3AD203B41FA5}">
                      <a16:colId xmlns:a16="http://schemas.microsoft.com/office/drawing/2014/main" val="4045478241"/>
                    </a:ext>
                  </a:extLst>
                </a:gridCol>
                <a:gridCol w="2580030">
                  <a:extLst>
                    <a:ext uri="{9D8B030D-6E8A-4147-A177-3AD203B41FA5}">
                      <a16:colId xmlns:a16="http://schemas.microsoft.com/office/drawing/2014/main" val="4156352604"/>
                    </a:ext>
                  </a:extLst>
                </a:gridCol>
              </a:tblGrid>
              <a:tr h="286535">
                <a:tc gridSpan="2">
                  <a:txBody>
                    <a:bodyPr/>
                    <a:lstStyle/>
                    <a:p>
                      <a:pPr marL="0" marR="0" algn="ctr">
                        <a:lnSpc>
                          <a:spcPct val="107000"/>
                        </a:lnSpc>
                        <a:spcBef>
                          <a:spcPts val="0"/>
                        </a:spcBef>
                        <a:spcAft>
                          <a:spcPts val="0"/>
                        </a:spcAft>
                      </a:pPr>
                      <a:r>
                        <a:rPr lang="en-US" sz="1200" b="1" dirty="0">
                          <a:effectLst/>
                          <a:latin typeface="Inherit"/>
                          <a:ea typeface="Calibri" panose="020F0502020204030204" pitchFamily="34" charset="0"/>
                          <a:cs typeface="Times New Roman" panose="02020603050405020304" pitchFamily="18" charset="0"/>
                        </a:rPr>
                        <a:t>PYTHON VS 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extLst>
                  <a:ext uri="{0D108BD9-81ED-4DB2-BD59-A6C34878D82A}">
                    <a16:rowId xmlns:a16="http://schemas.microsoft.com/office/drawing/2014/main" val="3978829364"/>
                  </a:ext>
                </a:extLst>
              </a:tr>
              <a:tr h="286535">
                <a:tc>
                  <a:txBody>
                    <a:bodyPr/>
                    <a:lstStyle/>
                    <a:p>
                      <a:pPr marL="0" marR="0">
                        <a:lnSpc>
                          <a:spcPct val="107000"/>
                        </a:lnSpc>
                        <a:spcBef>
                          <a:spcPts val="0"/>
                        </a:spcBef>
                        <a:spcAft>
                          <a:spcPts val="0"/>
                        </a:spcAft>
                      </a:pPr>
                      <a:r>
                        <a:rPr lang="en-US" sz="1200" b="1">
                          <a:effectLst/>
                          <a:latin typeface="Inherit"/>
                          <a:ea typeface="Calibri" panose="020F0502020204030204" pitchFamily="34" charset="0"/>
                          <a:cs typeface="Times New Roman" panose="02020603050405020304" pitchFamily="18" charset="0"/>
                        </a:rPr>
                        <a:t>PYTHON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a:effectLst/>
                          <a:latin typeface="Inherit"/>
                          <a:ea typeface="Calibri" panose="020F0502020204030204" pitchFamily="34" charset="0"/>
                          <a:cs typeface="Times New Roman" panose="02020603050405020304" pitchFamily="18" charset="0"/>
                        </a:rPr>
                        <a:t>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1027970"/>
                  </a:ext>
                </a:extLst>
              </a:tr>
              <a:tr h="1146413">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by </a:t>
                      </a:r>
                      <a:r>
                        <a:rPr lang="en-US" sz="1200" dirty="0">
                          <a:effectLst/>
                          <a:highlight>
                            <a:srgbClr val="FFFF00"/>
                          </a:highlight>
                          <a:latin typeface="Inherit"/>
                          <a:ea typeface="Calibri" panose="020F0502020204030204" pitchFamily="34" charset="0"/>
                          <a:cs typeface="Times New Roman" panose="02020603050405020304" pitchFamily="18" charset="0"/>
                        </a:rPr>
                        <a:t>programmers </a:t>
                      </a:r>
                      <a:r>
                        <a:rPr lang="en-US" sz="1200" dirty="0">
                          <a:effectLst/>
                          <a:latin typeface="Inherit"/>
                          <a:ea typeface="Calibri" panose="020F0502020204030204" pitchFamily="34" charset="0"/>
                          <a:cs typeface="Times New Roman" panose="02020603050405020304" pitchFamily="18" charset="0"/>
                        </a:rPr>
                        <a:t>that want to delve into data analysis or apply statistical techniques, and by developers and programmers that turn to data science.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primarily in academics and </a:t>
                      </a:r>
                      <a:r>
                        <a:rPr lang="en-US" sz="1200" dirty="0">
                          <a:effectLst/>
                          <a:highlight>
                            <a:srgbClr val="FFFF00"/>
                          </a:highlight>
                          <a:latin typeface="Inherit"/>
                          <a:ea typeface="Calibri" panose="020F0502020204030204" pitchFamily="34" charset="0"/>
                          <a:cs typeface="Times New Roman" panose="02020603050405020304" pitchFamily="18" charset="0"/>
                        </a:rPr>
                        <a:t>research</a:t>
                      </a:r>
                      <a:r>
                        <a:rPr lang="en-US" sz="1200" dirty="0">
                          <a:effectLst/>
                          <a:latin typeface="Inherit"/>
                          <a:ea typeface="Calibri" panose="020F0502020204030204" pitchFamily="34" charset="0"/>
                          <a:cs typeface="Times New Roman" panose="02020603050405020304" pitchFamily="18" charset="0"/>
                        </a:rPr>
                        <a:t> and is great for exploratory data analysis. In recent years, enterprise usage has rapidly expanded.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23246"/>
                  </a:ext>
                </a:extLst>
              </a:tr>
              <a:tr h="859786">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A production-ready language with capacity to be a single tool that integrates with every part of your workflow!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by </a:t>
                      </a:r>
                      <a:r>
                        <a:rPr lang="en-US" sz="1200" dirty="0">
                          <a:effectLst/>
                          <a:highlight>
                            <a:srgbClr val="FFFF00"/>
                          </a:highlight>
                          <a:latin typeface="Inherit"/>
                          <a:ea typeface="Calibri" panose="020F0502020204030204" pitchFamily="34" charset="0"/>
                          <a:cs typeface="Times New Roman" panose="02020603050405020304" pitchFamily="18" charset="0"/>
                        </a:rPr>
                        <a:t>statisticians</a:t>
                      </a:r>
                      <a:r>
                        <a:rPr lang="en-US" sz="1200" dirty="0">
                          <a:effectLst/>
                          <a:latin typeface="Inherit"/>
                          <a:ea typeface="Calibri" panose="020F0502020204030204" pitchFamily="34" charset="0"/>
                          <a:cs typeface="Times New Roman" panose="02020603050405020304" pitchFamily="18" charset="0"/>
                        </a:rPr>
                        <a:t>, </a:t>
                      </a:r>
                      <a:r>
                        <a:rPr lang="en-US" sz="1200" dirty="0">
                          <a:effectLst/>
                          <a:highlight>
                            <a:srgbClr val="FFFF00"/>
                          </a:highlight>
                          <a:latin typeface="Inherit"/>
                          <a:ea typeface="Calibri" panose="020F0502020204030204" pitchFamily="34" charset="0"/>
                          <a:cs typeface="Times New Roman" panose="02020603050405020304" pitchFamily="18" charset="0"/>
                        </a:rPr>
                        <a:t>engineers, and scientists</a:t>
                      </a:r>
                      <a:r>
                        <a:rPr lang="en-US" sz="1200" dirty="0">
                          <a:effectLst/>
                          <a:latin typeface="Inherit"/>
                          <a:ea typeface="Calibri" panose="020F0502020204030204" pitchFamily="34" charset="0"/>
                          <a:cs typeface="Times New Roman" panose="02020603050405020304" pitchFamily="18" charset="0"/>
                        </a:rPr>
                        <a:t> without computer programming skills. It’s popular in academia, finance, pharmaceuticals, media, and marketing.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2854724"/>
                  </a:ext>
                </a:extLst>
              </a:tr>
              <a:tr h="573160">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Easier for people with software engineering background.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Easier for people with </a:t>
                      </a:r>
                      <a:r>
                        <a:rPr lang="en-US" sz="1200" dirty="0">
                          <a:effectLst/>
                          <a:highlight>
                            <a:srgbClr val="FFFF00"/>
                          </a:highlight>
                          <a:latin typeface="Inherit"/>
                          <a:ea typeface="Calibri" panose="020F0502020204030204" pitchFamily="34" charset="0"/>
                          <a:cs typeface="Times New Roman" panose="02020603050405020304" pitchFamily="18" charset="0"/>
                        </a:rPr>
                        <a:t>no coding experience.</a:t>
                      </a:r>
                      <a:endParaRPr lang="en-US" sz="12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9171600"/>
                  </a:ext>
                </a:extLst>
              </a:tr>
              <a:tr h="573160">
                <a:tc>
                  <a:txBody>
                    <a:bodyPr/>
                    <a:lstStyle/>
                    <a:p>
                      <a:pPr marL="0" marR="0">
                        <a:lnSpc>
                          <a:spcPct val="107000"/>
                        </a:lnSpc>
                        <a:spcBef>
                          <a:spcPts val="0"/>
                        </a:spcBef>
                        <a:spcAft>
                          <a:spcPts val="0"/>
                        </a:spcAft>
                      </a:pPr>
                      <a:r>
                        <a:rPr lang="en-US" sz="1200" dirty="0">
                          <a:effectLst/>
                          <a:highlight>
                            <a:srgbClr val="FFFF00"/>
                          </a:highlight>
                          <a:latin typeface="Inherit"/>
                          <a:ea typeface="Calibri" panose="020F0502020204030204" pitchFamily="34" charset="0"/>
                          <a:cs typeface="Times New Roman" panose="02020603050405020304" pitchFamily="18" charset="0"/>
                        </a:rPr>
                        <a:t>Coding and debugging </a:t>
                      </a:r>
                      <a:r>
                        <a:rPr lang="en-US" sz="1200" dirty="0">
                          <a:effectLst/>
                          <a:latin typeface="Inherit"/>
                          <a:ea typeface="Calibri" panose="020F0502020204030204" pitchFamily="34" charset="0"/>
                          <a:cs typeface="Times New Roman" panose="02020603050405020304" pitchFamily="18" charset="0"/>
                        </a:rPr>
                        <a:t>is easy because of the simple syntax.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Statistical models can be written with only a few lines.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1020613"/>
                  </a:ext>
                </a:extLst>
              </a:tr>
              <a:tr h="424081">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The indentation of code affects its meaning.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The indentation of code does not affect its meaning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0264438"/>
                  </a:ext>
                </a:extLst>
              </a:tr>
              <a:tr h="573160">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Any piece of functionality is always written the same way with Python.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The same piece of functionality can be written in several ways.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423346"/>
                  </a:ext>
                </a:extLst>
              </a:tr>
            </a:tbl>
          </a:graphicData>
        </a:graphic>
      </p:graphicFrame>
      <p:sp>
        <p:nvSpPr>
          <p:cNvPr id="11" name="TextBox 10">
            <a:extLst>
              <a:ext uri="{FF2B5EF4-FFF2-40B4-BE49-F238E27FC236}">
                <a16:creationId xmlns:a16="http://schemas.microsoft.com/office/drawing/2014/main" id="{6357F0D2-5E30-4191-B659-21099CAEAFFC}"/>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pic>
        <p:nvPicPr>
          <p:cNvPr id="13" name="Picture 12">
            <a:extLst>
              <a:ext uri="{FF2B5EF4-FFF2-40B4-BE49-F238E27FC236}">
                <a16:creationId xmlns:a16="http://schemas.microsoft.com/office/drawing/2014/main" id="{4C991602-D2AC-4096-98D1-E5F4EB9B011F}"/>
              </a:ext>
            </a:extLst>
          </p:cNvPr>
          <p:cNvPicPr>
            <a:picLocks noChangeAspect="1"/>
          </p:cNvPicPr>
          <p:nvPr/>
        </p:nvPicPr>
        <p:blipFill>
          <a:blip r:embed="rId2"/>
          <a:stretch>
            <a:fillRect/>
          </a:stretch>
        </p:blipFill>
        <p:spPr>
          <a:xfrm>
            <a:off x="5544608" y="1507678"/>
            <a:ext cx="6268823" cy="5047343"/>
          </a:xfrm>
          <a:prstGeom prst="rect">
            <a:avLst/>
          </a:prstGeom>
        </p:spPr>
      </p:pic>
    </p:spTree>
    <p:extLst>
      <p:ext uri="{BB962C8B-B14F-4D97-AF65-F5344CB8AC3E}">
        <p14:creationId xmlns:p14="http://schemas.microsoft.com/office/powerpoint/2010/main" val="4233320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991BB0-2CFC-40CE-9F21-16CC0FCDC00A}"/>
              </a:ext>
            </a:extLst>
          </p:cNvPr>
          <p:cNvSpPr txBox="1"/>
          <p:nvPr/>
        </p:nvSpPr>
        <p:spPr>
          <a:xfrm>
            <a:off x="4339888" y="776143"/>
            <a:ext cx="3129652" cy="324897"/>
          </a:xfrm>
          <a:prstGeom prst="rect">
            <a:avLst/>
          </a:prstGeom>
          <a:noFill/>
        </p:spPr>
        <p:txBody>
          <a:bodyPr wrap="square">
            <a:spAutoFit/>
          </a:bodyPr>
          <a:lstStyle/>
          <a:p>
            <a:pPr marL="0" marR="0">
              <a:lnSpc>
                <a:spcPts val="1785"/>
              </a:lnSpc>
              <a:spcBef>
                <a:spcPts val="0"/>
              </a:spcBef>
              <a:spcAft>
                <a:spcPts val="600"/>
              </a:spcAft>
            </a:pPr>
            <a:r>
              <a:rPr lang="en-US" b="1" dirty="0">
                <a:solidFill>
                  <a:srgbClr val="FF0000"/>
                </a:solidFill>
                <a:latin typeface="Inherit"/>
                <a:ea typeface="Calibri" panose="020F0502020204030204" pitchFamily="34" charset="0"/>
              </a:rPr>
              <a:t>Other Tools</a:t>
            </a:r>
            <a:r>
              <a:rPr lang="en-US" sz="1800" b="1" dirty="0">
                <a:solidFill>
                  <a:srgbClr val="FF0000"/>
                </a:solidFill>
                <a:effectLst/>
                <a:latin typeface="Inherit"/>
                <a:ea typeface="Calibri" panose="020F0502020204030204" pitchFamily="34" charset="0"/>
              </a:rPr>
              <a:t>: </a:t>
            </a:r>
            <a:r>
              <a:rPr lang="en-US" sz="1800" b="1" dirty="0">
                <a:solidFill>
                  <a:srgbClr val="0070C0"/>
                </a:solidFill>
                <a:effectLst/>
                <a:latin typeface="Inherit"/>
                <a:ea typeface="Calibri" panose="020F0502020204030204" pitchFamily="34" charset="0"/>
              </a:rPr>
              <a:t>SQL and Tableau</a:t>
            </a:r>
            <a:endParaRPr lang="en-US" sz="1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F937703C-EE8E-4210-B69E-2322AAADCA8F}"/>
              </a:ext>
            </a:extLst>
          </p:cNvPr>
          <p:cNvSpPr txBox="1"/>
          <p:nvPr/>
        </p:nvSpPr>
        <p:spPr>
          <a:xfrm>
            <a:off x="1807589" y="374691"/>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E13B8D24-E812-41A4-B08D-A734F5767CA8}"/>
              </a:ext>
            </a:extLst>
          </p:cNvPr>
          <p:cNvSpPr txBox="1"/>
          <p:nvPr/>
        </p:nvSpPr>
        <p:spPr>
          <a:xfrm>
            <a:off x="522402" y="1101040"/>
            <a:ext cx="6094428" cy="1631216"/>
          </a:xfrm>
          <a:prstGeom prst="rect">
            <a:avLst/>
          </a:prstGeom>
          <a:noFill/>
        </p:spPr>
        <p:txBody>
          <a:bodyPr wrap="square">
            <a:spAutoFit/>
          </a:bodyPr>
          <a:lstStyle/>
          <a:p>
            <a:r>
              <a:rPr lang="en-US" sz="1600" b="1" i="0" dirty="0">
                <a:solidFill>
                  <a:srgbClr val="3A3A3A"/>
                </a:solidFill>
                <a:effectLst/>
                <a:latin typeface="Open Sans" panose="020B0606030504020204" pitchFamily="34" charset="0"/>
              </a:rPr>
              <a:t>Structural Query Language (SQL)</a:t>
            </a:r>
            <a:r>
              <a:rPr lang="en-US" sz="1600" dirty="0">
                <a:solidFill>
                  <a:srgbClr val="3A3A3A"/>
                </a:solidFill>
                <a:latin typeface="Open Sans" panose="020B0606030504020204" pitchFamily="34" charset="0"/>
              </a:rPr>
              <a:t> </a:t>
            </a:r>
            <a:r>
              <a:rPr lang="en-US" sz="1600" b="0" i="0" dirty="0">
                <a:solidFill>
                  <a:srgbClr val="3A3A3A"/>
                </a:solidFill>
                <a:effectLst/>
                <a:latin typeface="Open Sans" panose="020B0606030504020204" pitchFamily="34" charset="0"/>
              </a:rPr>
              <a:t>is a language that allows an analyst to </a:t>
            </a:r>
            <a:r>
              <a:rPr lang="en-US" sz="1600" b="0" i="0" dirty="0">
                <a:solidFill>
                  <a:srgbClr val="3A3A3A"/>
                </a:solidFill>
                <a:effectLst/>
                <a:highlight>
                  <a:srgbClr val="FFFF00"/>
                </a:highlight>
                <a:latin typeface="Open Sans" panose="020B0606030504020204" pitchFamily="34" charset="0"/>
              </a:rPr>
              <a:t>interface with relational databases</a:t>
            </a:r>
            <a:r>
              <a:rPr lang="en-US" sz="1600" b="0" i="0" dirty="0">
                <a:solidFill>
                  <a:srgbClr val="3A3A3A"/>
                </a:solidFill>
                <a:effectLst/>
                <a:latin typeface="Open Sans" panose="020B0606030504020204" pitchFamily="34" charset="0"/>
              </a:rPr>
              <a:t>. A relational database is a collection of data items with pre-defined relationships between them. These items are organized as a set of </a:t>
            </a:r>
            <a:r>
              <a:rPr lang="en-US" sz="1600" b="0" i="0" dirty="0">
                <a:solidFill>
                  <a:srgbClr val="3A3A3A"/>
                </a:solidFill>
                <a:effectLst/>
                <a:highlight>
                  <a:srgbClr val="FFFF00"/>
                </a:highlight>
                <a:latin typeface="Open Sans" panose="020B0606030504020204" pitchFamily="34" charset="0"/>
              </a:rPr>
              <a:t>tables with columns and rows</a:t>
            </a:r>
            <a:r>
              <a:rPr lang="en-US" b="0" i="0" dirty="0">
                <a:solidFill>
                  <a:srgbClr val="3A3A3A"/>
                </a:solidFill>
                <a:effectLst/>
                <a:latin typeface="Open Sans" panose="020B0606030504020204" pitchFamily="34" charset="0"/>
              </a:rPr>
              <a:t>. Scripting Language, has interpreter, no compiler.</a:t>
            </a:r>
            <a:endParaRPr lang="en-US" dirty="0"/>
          </a:p>
        </p:txBody>
      </p:sp>
      <p:pic>
        <p:nvPicPr>
          <p:cNvPr id="11" name="Picture 10">
            <a:extLst>
              <a:ext uri="{FF2B5EF4-FFF2-40B4-BE49-F238E27FC236}">
                <a16:creationId xmlns:a16="http://schemas.microsoft.com/office/drawing/2014/main" id="{60448A22-93BF-48E9-B0AA-57B8A73935E4}"/>
              </a:ext>
            </a:extLst>
          </p:cNvPr>
          <p:cNvPicPr>
            <a:picLocks noChangeAspect="1"/>
          </p:cNvPicPr>
          <p:nvPr/>
        </p:nvPicPr>
        <p:blipFill>
          <a:blip r:embed="rId2"/>
          <a:stretch>
            <a:fillRect/>
          </a:stretch>
        </p:blipFill>
        <p:spPr>
          <a:xfrm>
            <a:off x="450178" y="2794245"/>
            <a:ext cx="6238875" cy="3695700"/>
          </a:xfrm>
          <a:prstGeom prst="rect">
            <a:avLst/>
          </a:prstGeom>
        </p:spPr>
      </p:pic>
      <p:sp>
        <p:nvSpPr>
          <p:cNvPr id="13" name="TextBox 12">
            <a:extLst>
              <a:ext uri="{FF2B5EF4-FFF2-40B4-BE49-F238E27FC236}">
                <a16:creationId xmlns:a16="http://schemas.microsoft.com/office/drawing/2014/main" id="{542E54B1-B4DF-474E-88F5-DD6EBE9E19A1}"/>
              </a:ext>
            </a:extLst>
          </p:cNvPr>
          <p:cNvSpPr txBox="1"/>
          <p:nvPr/>
        </p:nvSpPr>
        <p:spPr>
          <a:xfrm>
            <a:off x="6787301" y="1417999"/>
            <a:ext cx="4954522" cy="1815882"/>
          </a:xfrm>
          <a:prstGeom prst="rect">
            <a:avLst/>
          </a:prstGeom>
          <a:noFill/>
        </p:spPr>
        <p:txBody>
          <a:bodyPr wrap="square">
            <a:spAutoFit/>
          </a:bodyPr>
          <a:lstStyle/>
          <a:p>
            <a:r>
              <a:rPr lang="en-US" sz="1600" b="1" i="0" dirty="0">
                <a:solidFill>
                  <a:srgbClr val="3A3A3A"/>
                </a:solidFill>
                <a:effectLst/>
                <a:latin typeface="Open Sans" panose="020B0606030504020204" pitchFamily="34" charset="0"/>
              </a:rPr>
              <a:t>Tableau</a:t>
            </a:r>
            <a:r>
              <a:rPr lang="en-US" sz="1600" dirty="0">
                <a:solidFill>
                  <a:srgbClr val="3A3A3A"/>
                </a:solidFill>
                <a:latin typeface="Open Sans" panose="020B0606030504020204" pitchFamily="34" charset="0"/>
              </a:rPr>
              <a:t> </a:t>
            </a:r>
            <a:r>
              <a:rPr lang="en-US" sz="1600" b="0" i="0" dirty="0">
                <a:solidFill>
                  <a:srgbClr val="3A3A3A"/>
                </a:solidFill>
                <a:effectLst/>
                <a:latin typeface="Open Sans" panose="020B0606030504020204" pitchFamily="34" charset="0"/>
              </a:rPr>
              <a:t>can help anyone see and understand their data via visual </a:t>
            </a:r>
            <a:r>
              <a:rPr lang="en-US" sz="1600" b="0" i="0" dirty="0">
                <a:solidFill>
                  <a:srgbClr val="3A3A3A"/>
                </a:solidFill>
                <a:effectLst/>
                <a:highlight>
                  <a:srgbClr val="FFFF00"/>
                </a:highlight>
                <a:latin typeface="Open Sans" panose="020B0606030504020204" pitchFamily="34" charset="0"/>
              </a:rPr>
              <a:t>dashboards</a:t>
            </a:r>
            <a:r>
              <a:rPr lang="en-US" sz="1600" b="0" i="0" dirty="0">
                <a:solidFill>
                  <a:srgbClr val="3A3A3A"/>
                </a:solidFill>
                <a:effectLst/>
                <a:latin typeface="Open Sans" panose="020B0606030504020204" pitchFamily="34" charset="0"/>
              </a:rPr>
              <a:t>. An analyst can connect to almost any database, drag-and-drop to create visualizations, and share their creations with other stakeholders easily. It allows </a:t>
            </a:r>
            <a:r>
              <a:rPr lang="en-US" sz="1600" b="0" i="0" dirty="0">
                <a:solidFill>
                  <a:srgbClr val="3A3A3A"/>
                </a:solidFill>
                <a:effectLst/>
                <a:highlight>
                  <a:srgbClr val="FFFF00"/>
                </a:highlight>
                <a:latin typeface="Open Sans" panose="020B0606030504020204" pitchFamily="34" charset="0"/>
              </a:rPr>
              <a:t>stakeholders an opportunity to interact </a:t>
            </a:r>
            <a:r>
              <a:rPr lang="en-US" sz="1600" b="0" i="0" dirty="0">
                <a:solidFill>
                  <a:srgbClr val="3A3A3A"/>
                </a:solidFill>
                <a:effectLst/>
                <a:latin typeface="Open Sans" panose="020B0606030504020204" pitchFamily="34" charset="0"/>
              </a:rPr>
              <a:t>with the data via filters, parameters, and so on. </a:t>
            </a:r>
            <a:endParaRPr lang="en-US" sz="1600" dirty="0"/>
          </a:p>
        </p:txBody>
      </p:sp>
      <p:pic>
        <p:nvPicPr>
          <p:cNvPr id="15" name="Picture 14">
            <a:extLst>
              <a:ext uri="{FF2B5EF4-FFF2-40B4-BE49-F238E27FC236}">
                <a16:creationId xmlns:a16="http://schemas.microsoft.com/office/drawing/2014/main" id="{610D6A2E-635E-41EC-AF38-130DC0174E36}"/>
              </a:ext>
            </a:extLst>
          </p:cNvPr>
          <p:cNvPicPr>
            <a:picLocks noChangeAspect="1"/>
          </p:cNvPicPr>
          <p:nvPr/>
        </p:nvPicPr>
        <p:blipFill>
          <a:blip r:embed="rId3"/>
          <a:stretch>
            <a:fillRect/>
          </a:stretch>
        </p:blipFill>
        <p:spPr>
          <a:xfrm>
            <a:off x="6859524" y="3233880"/>
            <a:ext cx="5052770" cy="3129212"/>
          </a:xfrm>
          <a:prstGeom prst="rect">
            <a:avLst/>
          </a:prstGeom>
        </p:spPr>
      </p:pic>
    </p:spTree>
    <p:extLst>
      <p:ext uri="{BB962C8B-B14F-4D97-AF65-F5344CB8AC3E}">
        <p14:creationId xmlns:p14="http://schemas.microsoft.com/office/powerpoint/2010/main" val="4135624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DDC13-29E6-46DF-A528-C4F16D32FB9F}"/>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1DA3D445-5034-4A06-A4DE-7875AF29E486}"/>
              </a:ext>
            </a:extLst>
          </p:cNvPr>
          <p:cNvSpPr txBox="1"/>
          <p:nvPr/>
        </p:nvSpPr>
        <p:spPr>
          <a:xfrm>
            <a:off x="3008327" y="1019204"/>
            <a:ext cx="5702040"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Graphs: </a:t>
            </a:r>
            <a:r>
              <a:rPr lang="en-US" sz="1800" b="1" dirty="0">
                <a:solidFill>
                  <a:srgbClr val="0070C0"/>
                </a:solidFill>
                <a:effectLst/>
                <a:latin typeface="Inherit"/>
                <a:ea typeface="Calibri" panose="020F0502020204030204" pitchFamily="34" charset="0"/>
              </a:rPr>
              <a:t>Histogram, Boxplot, Heatmap, and Scatterplot.</a:t>
            </a:r>
            <a:endParaRPr lang="en-US" sz="1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A079F912-F768-42CB-BDEA-CBEFA8A184E3}"/>
              </a:ext>
            </a:extLst>
          </p:cNvPr>
          <p:cNvSpPr txBox="1"/>
          <p:nvPr/>
        </p:nvSpPr>
        <p:spPr>
          <a:xfrm>
            <a:off x="492548" y="1493817"/>
            <a:ext cx="5031557" cy="786754"/>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3A3A3A"/>
                </a:solidFill>
                <a:effectLst/>
                <a:latin typeface="Open Sans" panose="020B0606030504020204" pitchFamily="34" charset="0"/>
                <a:ea typeface="Calibri" panose="020F0502020204030204" pitchFamily="34" charset="0"/>
              </a:rPr>
              <a:t>Histograms</a:t>
            </a:r>
            <a:r>
              <a:rPr lang="en-US" sz="1800" dirty="0">
                <a:solidFill>
                  <a:srgbClr val="3A3A3A"/>
                </a:solidFill>
                <a:effectLst/>
                <a:latin typeface="Open Sans" panose="020B0606030504020204" pitchFamily="34" charset="0"/>
                <a:ea typeface="Calibri" panose="020F0502020204030204" pitchFamily="34" charset="0"/>
              </a:rPr>
              <a:t> show </a:t>
            </a:r>
            <a:r>
              <a:rPr lang="en-US" sz="1800" b="1" dirty="0">
                <a:solidFill>
                  <a:srgbClr val="7030A0"/>
                </a:solidFill>
                <a:effectLst/>
                <a:latin typeface="Open Sans" panose="020B0606030504020204" pitchFamily="34" charset="0"/>
                <a:ea typeface="Calibri" panose="020F0502020204030204" pitchFamily="34" charset="0"/>
              </a:rPr>
              <a:t>numerical</a:t>
            </a:r>
            <a:r>
              <a:rPr lang="en-US" sz="1800" dirty="0">
                <a:solidFill>
                  <a:srgbClr val="3A3A3A"/>
                </a:solidFill>
                <a:effectLst/>
                <a:latin typeface="Open Sans" panose="020B0606030504020204" pitchFamily="34" charset="0"/>
                <a:ea typeface="Calibri" panose="020F0502020204030204" pitchFamily="34" charset="0"/>
              </a:rPr>
              <a:t> data in “groups” or </a:t>
            </a:r>
            <a:r>
              <a:rPr lang="en-US" sz="1800" b="1" dirty="0">
                <a:solidFill>
                  <a:srgbClr val="0070C0"/>
                </a:solidFill>
                <a:effectLst/>
                <a:latin typeface="Open Sans" panose="020B0606030504020204" pitchFamily="34" charset="0"/>
                <a:ea typeface="Calibri" panose="020F0502020204030204" pitchFamily="34" charset="0"/>
              </a:rPr>
              <a:t>bins</a:t>
            </a:r>
            <a:r>
              <a:rPr lang="en-US" sz="1800" dirty="0">
                <a:solidFill>
                  <a:srgbClr val="3A3A3A"/>
                </a:solidFill>
                <a:effectLst/>
                <a:latin typeface="Open Sans" panose="020B0606030504020204" pitchFamily="34" charset="0"/>
                <a:ea typeface="Calibri" panose="020F0502020204030204" pitchFamily="34" charset="0"/>
              </a:rPr>
              <a:t> that allow bars to represent </a:t>
            </a:r>
            <a:r>
              <a:rPr lang="en-US" sz="1800" b="1" dirty="0">
                <a:solidFill>
                  <a:srgbClr val="0070C0"/>
                </a:solidFill>
                <a:effectLst/>
                <a:latin typeface="Open Sans" panose="020B0606030504020204" pitchFamily="34" charset="0"/>
                <a:ea typeface="Calibri" panose="020F0502020204030204" pitchFamily="34" charset="0"/>
              </a:rPr>
              <a:t>frequencies</a:t>
            </a:r>
            <a:r>
              <a:rPr lang="en-US" sz="1800" dirty="0">
                <a:solidFill>
                  <a:srgbClr val="0070C0"/>
                </a:solidFill>
                <a:effectLst/>
                <a:latin typeface="Open Sans" panose="020B0606030504020204" pitchFamily="34" charset="0"/>
                <a:ea typeface="Calibri" panose="020F0502020204030204" pitchFamily="34" charset="0"/>
              </a:rPr>
              <a:t>.</a:t>
            </a:r>
            <a:r>
              <a:rPr lang="en-US" sz="1800" dirty="0">
                <a:solidFill>
                  <a:srgbClr val="3A3A3A"/>
                </a:solidFill>
                <a:effectLst/>
                <a:latin typeface="Open Sans" panose="020B0606030504020204" pitchFamily="34" charset="0"/>
                <a:ea typeface="Calibri" panose="020F0502020204030204" pitchFamily="34" charset="0"/>
              </a:rPr>
              <a:t> Helps detect </a:t>
            </a:r>
            <a:r>
              <a:rPr lang="en-US" sz="1800" b="1" dirty="0">
                <a:solidFill>
                  <a:schemeClr val="tx2">
                    <a:lumMod val="75000"/>
                    <a:lumOff val="25000"/>
                  </a:schemeClr>
                </a:solidFill>
                <a:effectLst/>
                <a:latin typeface="Open Sans" panose="020B0606030504020204" pitchFamily="34" charset="0"/>
                <a:ea typeface="Calibri" panose="020F0502020204030204" pitchFamily="34" charset="0"/>
              </a:rPr>
              <a:t>Outliers.</a:t>
            </a:r>
          </a:p>
        </p:txBody>
      </p:sp>
      <p:pic>
        <p:nvPicPr>
          <p:cNvPr id="4" name="Picture 3">
            <a:extLst>
              <a:ext uri="{FF2B5EF4-FFF2-40B4-BE49-F238E27FC236}">
                <a16:creationId xmlns:a16="http://schemas.microsoft.com/office/drawing/2014/main" id="{686A0EE1-AC03-4873-8FBB-379A7698CA0E}"/>
              </a:ext>
            </a:extLst>
          </p:cNvPr>
          <p:cNvPicPr>
            <a:picLocks noChangeAspect="1"/>
          </p:cNvPicPr>
          <p:nvPr/>
        </p:nvPicPr>
        <p:blipFill>
          <a:blip r:embed="rId2"/>
          <a:stretch>
            <a:fillRect/>
          </a:stretch>
        </p:blipFill>
        <p:spPr>
          <a:xfrm>
            <a:off x="439769" y="2455897"/>
            <a:ext cx="5046631" cy="3382899"/>
          </a:xfrm>
          <a:prstGeom prst="rect">
            <a:avLst/>
          </a:prstGeom>
        </p:spPr>
      </p:pic>
      <p:sp>
        <p:nvSpPr>
          <p:cNvPr id="9" name="TextBox 8">
            <a:extLst>
              <a:ext uri="{FF2B5EF4-FFF2-40B4-BE49-F238E27FC236}">
                <a16:creationId xmlns:a16="http://schemas.microsoft.com/office/drawing/2014/main" id="{EF2BB4B5-DF7F-409D-AF5E-45F1C5BC5F2F}"/>
              </a:ext>
            </a:extLst>
          </p:cNvPr>
          <p:cNvSpPr txBox="1"/>
          <p:nvPr/>
        </p:nvSpPr>
        <p:spPr>
          <a:xfrm>
            <a:off x="5769205" y="1446334"/>
            <a:ext cx="5930248" cy="1247265"/>
          </a:xfrm>
          <a:prstGeom prst="rect">
            <a:avLst/>
          </a:prstGeom>
          <a:noFill/>
        </p:spPr>
        <p:txBody>
          <a:bodyPr wrap="square">
            <a:spAutoFit/>
          </a:bodyPr>
          <a:lstStyle/>
          <a:p>
            <a:pPr marL="0" marR="0">
              <a:lnSpc>
                <a:spcPts val="1785"/>
              </a:lnSpc>
              <a:spcBef>
                <a:spcPts val="0"/>
              </a:spcBef>
              <a:spcAft>
                <a:spcPts val="600"/>
              </a:spcAft>
            </a:pPr>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boxplot</a:t>
            </a:r>
            <a:r>
              <a:rPr lang="en-US" sz="1800" dirty="0">
                <a:solidFill>
                  <a:srgbClr val="3A3A3A"/>
                </a:solidFill>
                <a:effectLst/>
                <a:latin typeface="Open Sans" panose="020B0606030504020204" pitchFamily="34" charset="0"/>
                <a:ea typeface="Calibri" panose="020F0502020204030204" pitchFamily="34" charset="0"/>
              </a:rPr>
              <a:t> provides a concise summary of the </a:t>
            </a:r>
            <a:r>
              <a:rPr lang="en-US" sz="1800" b="1" dirty="0">
                <a:solidFill>
                  <a:srgbClr val="0070C0"/>
                </a:solidFill>
                <a:effectLst/>
                <a:latin typeface="Open Sans" panose="020B0606030504020204" pitchFamily="34" charset="0"/>
                <a:ea typeface="Calibri" panose="020F0502020204030204" pitchFamily="34" charset="0"/>
              </a:rPr>
              <a:t>quartiles</a:t>
            </a:r>
            <a:r>
              <a:rPr lang="en-US" sz="1800" b="1" dirty="0">
                <a:solidFill>
                  <a:srgbClr val="3A3A3A"/>
                </a:solidFill>
                <a:effectLst/>
                <a:latin typeface="Open Sans" panose="020B0606030504020204" pitchFamily="34" charset="0"/>
                <a:ea typeface="Calibri" panose="020F0502020204030204" pitchFamily="34" charset="0"/>
              </a:rPr>
              <a:t> </a:t>
            </a:r>
            <a:r>
              <a:rPr lang="en-US" sz="1800" dirty="0">
                <a:solidFill>
                  <a:srgbClr val="3A3A3A"/>
                </a:solidFill>
                <a:effectLst/>
                <a:latin typeface="Open Sans" panose="020B0606030504020204" pitchFamily="34" charset="0"/>
                <a:ea typeface="Calibri" panose="020F0502020204030204" pitchFamily="34" charset="0"/>
              </a:rPr>
              <a:t>of </a:t>
            </a:r>
            <a:r>
              <a:rPr lang="en-US" sz="1800" b="1" dirty="0">
                <a:solidFill>
                  <a:srgbClr val="7030A0"/>
                </a:solidFill>
                <a:effectLst/>
                <a:latin typeface="Open Sans" panose="020B0606030504020204" pitchFamily="34" charset="0"/>
                <a:ea typeface="Calibri" panose="020F0502020204030204" pitchFamily="34" charset="0"/>
              </a:rPr>
              <a:t>numerical</a:t>
            </a:r>
            <a:r>
              <a:rPr lang="en-US" sz="1800" dirty="0">
                <a:solidFill>
                  <a:srgbClr val="3A3A3A"/>
                </a:solidFill>
                <a:effectLst/>
                <a:latin typeface="Open Sans" panose="020B0606030504020204" pitchFamily="34" charset="0"/>
                <a:ea typeface="Calibri" panose="020F0502020204030204" pitchFamily="34" charset="0"/>
              </a:rPr>
              <a:t> data (i.e., cut points that divide the data into </a:t>
            </a:r>
            <a:r>
              <a:rPr lang="en-US" sz="1800" b="1" dirty="0">
                <a:solidFill>
                  <a:srgbClr val="0070C0"/>
                </a:solidFill>
                <a:effectLst/>
                <a:latin typeface="Open Sans" panose="020B0606030504020204" pitchFamily="34" charset="0"/>
                <a:ea typeface="Calibri" panose="020F0502020204030204" pitchFamily="34" charset="0"/>
              </a:rPr>
              <a:t>25% percentile </a:t>
            </a:r>
            <a:r>
              <a:rPr lang="en-US" sz="1800" dirty="0">
                <a:solidFill>
                  <a:srgbClr val="3A3A3A"/>
                </a:solidFill>
                <a:effectLst/>
                <a:latin typeface="Open Sans" panose="020B0606030504020204" pitchFamily="34" charset="0"/>
                <a:ea typeface="Calibri" panose="020F0502020204030204" pitchFamily="34" charset="0"/>
              </a:rPr>
              <a:t>segments). This graph is also convenient for detecting </a:t>
            </a:r>
            <a:r>
              <a:rPr lang="en-US" sz="1800" b="1" dirty="0">
                <a:solidFill>
                  <a:schemeClr val="tx2">
                    <a:lumMod val="75000"/>
                    <a:lumOff val="25000"/>
                  </a:schemeClr>
                </a:solidFill>
                <a:effectLst/>
                <a:latin typeface="Open Sans" panose="020B0606030504020204" pitchFamily="34" charset="0"/>
                <a:ea typeface="Calibri" panose="020F0502020204030204" pitchFamily="34" charset="0"/>
              </a:rPr>
              <a:t>outliers</a:t>
            </a:r>
            <a:r>
              <a:rPr lang="en-US" sz="1800" dirty="0">
                <a:solidFill>
                  <a:srgbClr val="3A3A3A"/>
                </a:solidFill>
                <a:effectLst/>
                <a:latin typeface="Open Sans" panose="020B0606030504020204" pitchFamily="34" charset="0"/>
                <a:ea typeface="Calibri" panose="020F0502020204030204" pitchFamily="34" charset="0"/>
              </a:rPr>
              <a:t> and skewness.</a:t>
            </a:r>
            <a:endParaRPr lang="en-US" sz="1800" dirty="0">
              <a:effectLst/>
              <a:latin typeface="Times New Roman" panose="02020603050405020304" pitchFamily="18" charset="0"/>
              <a:ea typeface="Calibri" panose="020F0502020204030204" pitchFamily="34" charset="0"/>
            </a:endParaRPr>
          </a:p>
        </p:txBody>
      </p:sp>
      <p:pic>
        <p:nvPicPr>
          <p:cNvPr id="11" name="Picture 10">
            <a:extLst>
              <a:ext uri="{FF2B5EF4-FFF2-40B4-BE49-F238E27FC236}">
                <a16:creationId xmlns:a16="http://schemas.microsoft.com/office/drawing/2014/main" id="{3E9205E1-463D-4DB3-B837-EA83B9CFE0F7}"/>
              </a:ext>
            </a:extLst>
          </p:cNvPr>
          <p:cNvPicPr>
            <a:picLocks noChangeAspect="1"/>
          </p:cNvPicPr>
          <p:nvPr/>
        </p:nvPicPr>
        <p:blipFill>
          <a:blip r:embed="rId3"/>
          <a:stretch>
            <a:fillRect/>
          </a:stretch>
        </p:blipFill>
        <p:spPr>
          <a:xfrm>
            <a:off x="5608950" y="2564999"/>
            <a:ext cx="6190418" cy="3675545"/>
          </a:xfrm>
          <a:prstGeom prst="rect">
            <a:avLst/>
          </a:prstGeom>
        </p:spPr>
      </p:pic>
    </p:spTree>
    <p:extLst>
      <p:ext uri="{BB962C8B-B14F-4D97-AF65-F5344CB8AC3E}">
        <p14:creationId xmlns:p14="http://schemas.microsoft.com/office/powerpoint/2010/main" val="11561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A3D445-5034-4A06-A4DE-7875AF29E486}"/>
              </a:ext>
            </a:extLst>
          </p:cNvPr>
          <p:cNvSpPr txBox="1"/>
          <p:nvPr/>
        </p:nvSpPr>
        <p:spPr>
          <a:xfrm>
            <a:off x="2585302" y="980721"/>
            <a:ext cx="6094428"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Graphs: </a:t>
            </a:r>
            <a:r>
              <a:rPr lang="en-US" sz="1800" b="1" dirty="0">
                <a:solidFill>
                  <a:srgbClr val="0070C0"/>
                </a:solidFill>
                <a:effectLst/>
                <a:latin typeface="Inherit"/>
                <a:ea typeface="Calibri" panose="020F0502020204030204" pitchFamily="34" charset="0"/>
              </a:rPr>
              <a:t>Histogram, Boxplot, Heatmap, and Scatterplot.</a:t>
            </a:r>
            <a:endParaRPr lang="en-US" sz="1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A079F912-F768-42CB-BDEA-CBEFA8A184E3}"/>
              </a:ext>
            </a:extLst>
          </p:cNvPr>
          <p:cNvSpPr txBox="1"/>
          <p:nvPr/>
        </p:nvSpPr>
        <p:spPr>
          <a:xfrm>
            <a:off x="501977" y="1433513"/>
            <a:ext cx="5242118" cy="1016432"/>
          </a:xfrm>
          <a:prstGeom prst="rect">
            <a:avLst/>
          </a:prstGeom>
          <a:noFill/>
        </p:spPr>
        <p:txBody>
          <a:bodyPr wrap="square">
            <a:spAutoFit/>
          </a:bodyPr>
          <a:lstStyle/>
          <a:p>
            <a:pPr marL="0" marR="0">
              <a:lnSpc>
                <a:spcPts val="1785"/>
              </a:lnSpc>
              <a:spcBef>
                <a:spcPts val="0"/>
              </a:spcBef>
              <a:spcAft>
                <a:spcPts val="600"/>
              </a:spcAft>
            </a:pPr>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heatmap</a:t>
            </a:r>
            <a:r>
              <a:rPr lang="en-US" sz="1800" dirty="0">
                <a:solidFill>
                  <a:srgbClr val="3A3A3A"/>
                </a:solidFill>
                <a:effectLst/>
                <a:latin typeface="Open Sans" panose="020B0606030504020204" pitchFamily="34" charset="0"/>
                <a:ea typeface="Calibri" panose="020F0502020204030204" pitchFamily="34" charset="0"/>
              </a:rPr>
              <a:t> is a </a:t>
            </a:r>
            <a:r>
              <a:rPr lang="en-US" sz="1800" b="1" dirty="0">
                <a:solidFill>
                  <a:srgbClr val="00B0F0"/>
                </a:solidFill>
                <a:effectLst/>
                <a:latin typeface="Open Sans" panose="020B0606030504020204" pitchFamily="34" charset="0"/>
                <a:ea typeface="Calibri" panose="020F0502020204030204" pitchFamily="34" charset="0"/>
              </a:rPr>
              <a:t>colorful</a:t>
            </a:r>
            <a:r>
              <a:rPr lang="en-US" sz="1800" dirty="0">
                <a:solidFill>
                  <a:srgbClr val="3A3A3A"/>
                </a:solidFill>
                <a:effectLst/>
                <a:latin typeface="Open Sans" panose="020B0606030504020204" pitchFamily="34" charset="0"/>
                <a:ea typeface="Calibri" panose="020F0502020204030204" pitchFamily="34" charset="0"/>
              </a:rPr>
              <a:t> graph that can </a:t>
            </a:r>
            <a:r>
              <a:rPr lang="en-US" sz="1800" dirty="0">
                <a:solidFill>
                  <a:srgbClr val="3A3A3A"/>
                </a:solidFill>
                <a:effectLst/>
                <a:highlight>
                  <a:srgbClr val="FFFF00"/>
                </a:highlight>
                <a:latin typeface="Open Sans" panose="020B0606030504020204" pitchFamily="34" charset="0"/>
                <a:ea typeface="Calibri" panose="020F0502020204030204" pitchFamily="34" charset="0"/>
              </a:rPr>
              <a:t>visually</a:t>
            </a:r>
            <a:r>
              <a:rPr lang="en-US" sz="1800" dirty="0">
                <a:solidFill>
                  <a:srgbClr val="3A3A3A"/>
                </a:solidFill>
                <a:effectLst/>
                <a:latin typeface="Open Sans" panose="020B0606030504020204" pitchFamily="34" charset="0"/>
                <a:ea typeface="Calibri" panose="020F0502020204030204" pitchFamily="34" charset="0"/>
              </a:rPr>
              <a:t> show </a:t>
            </a:r>
            <a:r>
              <a:rPr lang="en-US" sz="1800" b="1" dirty="0">
                <a:solidFill>
                  <a:schemeClr val="tx2">
                    <a:lumMod val="75000"/>
                    <a:lumOff val="25000"/>
                  </a:schemeClr>
                </a:solidFill>
                <a:effectLst/>
                <a:latin typeface="Open Sans" panose="020B0606030504020204" pitchFamily="34" charset="0"/>
                <a:ea typeface="Calibri" panose="020F0502020204030204" pitchFamily="34" charset="0"/>
              </a:rPr>
              <a:t>frequency</a:t>
            </a:r>
            <a:r>
              <a:rPr lang="en-US" sz="1800" dirty="0">
                <a:solidFill>
                  <a:srgbClr val="3A3A3A"/>
                </a:solidFill>
                <a:effectLst/>
                <a:latin typeface="Open Sans" panose="020B0606030504020204" pitchFamily="34" charset="0"/>
                <a:ea typeface="Calibri" panose="020F0502020204030204" pitchFamily="34" charset="0"/>
              </a:rPr>
              <a:t> or interaction using a range of colors. Red &amp; Orange for higher data values. Blue &amp; Green for lower data values.</a:t>
            </a:r>
            <a:endParaRPr lang="en-US" sz="1800" dirty="0">
              <a:effectLst/>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7030E698-E42A-49D3-9C76-5D65E81538BF}"/>
              </a:ext>
            </a:extLst>
          </p:cNvPr>
          <p:cNvSpPr txBox="1"/>
          <p:nvPr/>
        </p:nvSpPr>
        <p:spPr>
          <a:xfrm>
            <a:off x="5845403" y="1369565"/>
            <a:ext cx="5947527" cy="1200329"/>
          </a:xfrm>
          <a:prstGeom prst="rect">
            <a:avLst/>
          </a:prstGeom>
          <a:noFill/>
        </p:spPr>
        <p:txBody>
          <a:bodyPr wrap="square">
            <a:spAutoFit/>
          </a:bodyPr>
          <a:lstStyle/>
          <a:p>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scatterplot</a:t>
            </a:r>
            <a:r>
              <a:rPr lang="en-US" sz="1800" dirty="0">
                <a:solidFill>
                  <a:srgbClr val="3A3A3A"/>
                </a:solidFill>
                <a:effectLst/>
                <a:latin typeface="Open Sans" panose="020B0606030504020204" pitchFamily="34" charset="0"/>
                <a:ea typeface="Calibri" panose="020F0502020204030204" pitchFamily="34" charset="0"/>
              </a:rPr>
              <a:t> is a two-dimensional graph that is great to </a:t>
            </a:r>
            <a:r>
              <a:rPr lang="en-US" sz="1800" dirty="0">
                <a:solidFill>
                  <a:srgbClr val="3A3A3A"/>
                </a:solidFill>
                <a:effectLst/>
                <a:highlight>
                  <a:srgbClr val="FFFF00"/>
                </a:highlight>
                <a:latin typeface="Open Sans" panose="020B0606030504020204" pitchFamily="34" charset="0"/>
                <a:ea typeface="Calibri" panose="020F0502020204030204" pitchFamily="34" charset="0"/>
              </a:rPr>
              <a:t>visualize </a:t>
            </a:r>
            <a:r>
              <a:rPr lang="en-US" sz="1800" b="1" dirty="0">
                <a:solidFill>
                  <a:srgbClr val="0070C0"/>
                </a:solidFill>
                <a:effectLst/>
                <a:latin typeface="Open Sans" panose="020B0606030504020204" pitchFamily="34" charset="0"/>
                <a:ea typeface="Calibri" panose="020F0502020204030204" pitchFamily="34" charset="0"/>
              </a:rPr>
              <a:t>correlations or relationships</a:t>
            </a:r>
            <a:r>
              <a:rPr lang="en-US" sz="1800" dirty="0">
                <a:solidFill>
                  <a:srgbClr val="3A3A3A"/>
                </a:solidFill>
                <a:effectLst/>
                <a:latin typeface="Open Sans" panose="020B0606030504020204" pitchFamily="34" charset="0"/>
                <a:ea typeface="Calibri" panose="020F0502020204030204" pitchFamily="34" charset="0"/>
              </a:rPr>
              <a:t>. Each dot on the scatterplot represents an outcome for </a:t>
            </a:r>
            <a:r>
              <a:rPr lang="en-US" sz="1800" b="1" dirty="0">
                <a:solidFill>
                  <a:srgbClr val="0070C0"/>
                </a:solidFill>
                <a:effectLst/>
                <a:latin typeface="Open Sans" panose="020B0606030504020204" pitchFamily="34" charset="0"/>
                <a:ea typeface="Calibri" panose="020F0502020204030204" pitchFamily="34" charset="0"/>
              </a:rPr>
              <a:t>two numerical variables </a:t>
            </a:r>
            <a:r>
              <a:rPr lang="en-US" sz="1800" dirty="0">
                <a:solidFill>
                  <a:srgbClr val="3A3A3A"/>
                </a:solidFill>
                <a:effectLst/>
                <a:latin typeface="Open Sans" panose="020B0606030504020204" pitchFamily="34" charset="0"/>
                <a:ea typeface="Calibri" panose="020F0502020204030204" pitchFamily="34" charset="0"/>
              </a:rPr>
              <a:t>of interest.</a:t>
            </a:r>
            <a:endParaRPr lang="en-US" dirty="0"/>
          </a:p>
        </p:txBody>
      </p:sp>
      <p:sp>
        <p:nvSpPr>
          <p:cNvPr id="8" name="TextBox 7">
            <a:extLst>
              <a:ext uri="{FF2B5EF4-FFF2-40B4-BE49-F238E27FC236}">
                <a16:creationId xmlns:a16="http://schemas.microsoft.com/office/drawing/2014/main" id="{53B0DADE-D910-4DD1-8FCC-E245ADB2C988}"/>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pic>
        <p:nvPicPr>
          <p:cNvPr id="9" name="Picture 8">
            <a:extLst>
              <a:ext uri="{FF2B5EF4-FFF2-40B4-BE49-F238E27FC236}">
                <a16:creationId xmlns:a16="http://schemas.microsoft.com/office/drawing/2014/main" id="{440E7B6A-53DC-45B4-8965-D1D024280FBC}"/>
              </a:ext>
            </a:extLst>
          </p:cNvPr>
          <p:cNvPicPr>
            <a:picLocks noChangeAspect="1"/>
          </p:cNvPicPr>
          <p:nvPr/>
        </p:nvPicPr>
        <p:blipFill>
          <a:blip r:embed="rId2"/>
          <a:stretch>
            <a:fillRect/>
          </a:stretch>
        </p:blipFill>
        <p:spPr>
          <a:xfrm>
            <a:off x="501977" y="2633842"/>
            <a:ext cx="5323002" cy="3729249"/>
          </a:xfrm>
          <a:prstGeom prst="rect">
            <a:avLst/>
          </a:prstGeom>
        </p:spPr>
      </p:pic>
      <p:pic>
        <p:nvPicPr>
          <p:cNvPr id="11" name="Picture 10">
            <a:extLst>
              <a:ext uri="{FF2B5EF4-FFF2-40B4-BE49-F238E27FC236}">
                <a16:creationId xmlns:a16="http://schemas.microsoft.com/office/drawing/2014/main" id="{818720D9-56E6-4E74-8B27-8962C5C0436D}"/>
              </a:ext>
            </a:extLst>
          </p:cNvPr>
          <p:cNvPicPr>
            <a:picLocks noChangeAspect="1"/>
          </p:cNvPicPr>
          <p:nvPr/>
        </p:nvPicPr>
        <p:blipFill>
          <a:blip r:embed="rId3"/>
          <a:stretch>
            <a:fillRect/>
          </a:stretch>
        </p:blipFill>
        <p:spPr>
          <a:xfrm>
            <a:off x="5904713" y="2633841"/>
            <a:ext cx="5888217" cy="3729250"/>
          </a:xfrm>
          <a:prstGeom prst="rect">
            <a:avLst/>
          </a:prstGeom>
        </p:spPr>
      </p:pic>
    </p:spTree>
    <p:extLst>
      <p:ext uri="{BB962C8B-B14F-4D97-AF65-F5344CB8AC3E}">
        <p14:creationId xmlns:p14="http://schemas.microsoft.com/office/powerpoint/2010/main" val="3890872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2B10F-FF06-4755-B040-BEAAAFCDF362}"/>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4E30EE24-782F-48DE-B7DD-C2A90CAD1BDC}"/>
              </a:ext>
            </a:extLst>
          </p:cNvPr>
          <p:cNvSpPr txBox="1"/>
          <p:nvPr/>
        </p:nvSpPr>
        <p:spPr>
          <a:xfrm>
            <a:off x="2955062" y="852826"/>
            <a:ext cx="5702040"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Techniques: </a:t>
            </a:r>
            <a:r>
              <a:rPr lang="en-US" sz="1800" b="1" dirty="0">
                <a:solidFill>
                  <a:srgbClr val="0070C0"/>
                </a:solidFill>
                <a:effectLst/>
                <a:latin typeface="Inherit"/>
                <a:ea typeface="Calibri" panose="020F0502020204030204" pitchFamily="34" charset="0"/>
              </a:rPr>
              <a:t>Classification, Clustering, PCA.</a:t>
            </a:r>
            <a:endParaRPr lang="en-US" sz="1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CD9C22F7-8087-4990-B756-8152ED0C9BDF}"/>
              </a:ext>
            </a:extLst>
          </p:cNvPr>
          <p:cNvSpPr txBox="1"/>
          <p:nvPr/>
        </p:nvSpPr>
        <p:spPr>
          <a:xfrm>
            <a:off x="439839" y="1177723"/>
            <a:ext cx="3726008" cy="1200329"/>
          </a:xfrm>
          <a:prstGeom prst="rect">
            <a:avLst/>
          </a:prstGeom>
          <a:noFill/>
        </p:spPr>
        <p:txBody>
          <a:bodyPr wrap="square">
            <a:spAutoFit/>
          </a:bodyPr>
          <a:lstStyle/>
          <a:p>
            <a:pPr marR="0" lvl="0">
              <a:spcBef>
                <a:spcPts val="0"/>
              </a:spcBef>
              <a:spcAft>
                <a:spcPts val="0"/>
              </a:spcAft>
            </a:pPr>
            <a:r>
              <a:rPr lang="en-US" sz="1800" b="1" dirty="0">
                <a:effectLst/>
                <a:latin typeface="Inherit"/>
                <a:ea typeface="Calibri" panose="020F0502020204030204" pitchFamily="34" charset="0"/>
              </a:rPr>
              <a:t>Regression </a:t>
            </a:r>
            <a:r>
              <a:rPr lang="en-US" sz="1800" dirty="0">
                <a:effectLst/>
                <a:latin typeface="Inherit"/>
                <a:ea typeface="Calibri" panose="020F0502020204030204" pitchFamily="34" charset="0"/>
              </a:rPr>
              <a:t>is a technique that allows us to predict an outcome based on a set of </a:t>
            </a:r>
            <a:r>
              <a:rPr lang="en-US" sz="1800" b="1" dirty="0">
                <a:solidFill>
                  <a:srgbClr val="0070C0"/>
                </a:solidFill>
                <a:effectLst/>
                <a:latin typeface="Inherit"/>
                <a:ea typeface="Calibri" panose="020F0502020204030204" pitchFamily="34" charset="0"/>
              </a:rPr>
              <a:t>predictor variables</a:t>
            </a:r>
            <a:r>
              <a:rPr lang="en-US" sz="1800" dirty="0">
                <a:effectLst/>
                <a:latin typeface="Inherit"/>
                <a:ea typeface="Calibri" panose="020F0502020204030204" pitchFamily="34" charset="0"/>
              </a:rPr>
              <a:t>.  It is like providing output given a set of inputs.</a:t>
            </a:r>
            <a:endParaRPr lang="en-US" sz="18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EE7EFA89-1B1D-4A34-855D-13B684BC2CCB}"/>
              </a:ext>
            </a:extLst>
          </p:cNvPr>
          <p:cNvPicPr>
            <a:picLocks noChangeAspect="1"/>
          </p:cNvPicPr>
          <p:nvPr/>
        </p:nvPicPr>
        <p:blipFill>
          <a:blip r:embed="rId2"/>
          <a:stretch>
            <a:fillRect/>
          </a:stretch>
        </p:blipFill>
        <p:spPr>
          <a:xfrm>
            <a:off x="949911" y="2544430"/>
            <a:ext cx="3386418" cy="3507578"/>
          </a:xfrm>
          <a:prstGeom prst="rect">
            <a:avLst/>
          </a:prstGeom>
        </p:spPr>
      </p:pic>
      <p:pic>
        <p:nvPicPr>
          <p:cNvPr id="9" name="Picture 8">
            <a:extLst>
              <a:ext uri="{FF2B5EF4-FFF2-40B4-BE49-F238E27FC236}">
                <a16:creationId xmlns:a16="http://schemas.microsoft.com/office/drawing/2014/main" id="{C9ACDFCA-5A51-4132-9121-F7A4840A954E}"/>
              </a:ext>
            </a:extLst>
          </p:cNvPr>
          <p:cNvPicPr>
            <a:picLocks noChangeAspect="1"/>
          </p:cNvPicPr>
          <p:nvPr/>
        </p:nvPicPr>
        <p:blipFill>
          <a:blip r:embed="rId3"/>
          <a:stretch>
            <a:fillRect/>
          </a:stretch>
        </p:blipFill>
        <p:spPr>
          <a:xfrm>
            <a:off x="4543720" y="2544431"/>
            <a:ext cx="2819400" cy="3507578"/>
          </a:xfrm>
          <a:prstGeom prst="rect">
            <a:avLst/>
          </a:prstGeom>
        </p:spPr>
      </p:pic>
      <p:pic>
        <p:nvPicPr>
          <p:cNvPr id="6" name="Picture 5">
            <a:extLst>
              <a:ext uri="{FF2B5EF4-FFF2-40B4-BE49-F238E27FC236}">
                <a16:creationId xmlns:a16="http://schemas.microsoft.com/office/drawing/2014/main" id="{804AFCAC-18C6-4D91-8A65-1CBA127017A8}"/>
              </a:ext>
            </a:extLst>
          </p:cNvPr>
          <p:cNvPicPr>
            <a:picLocks noChangeAspect="1"/>
          </p:cNvPicPr>
          <p:nvPr/>
        </p:nvPicPr>
        <p:blipFill>
          <a:blip r:embed="rId4"/>
          <a:stretch>
            <a:fillRect/>
          </a:stretch>
        </p:blipFill>
        <p:spPr>
          <a:xfrm>
            <a:off x="7663200" y="2544430"/>
            <a:ext cx="2954493" cy="3507578"/>
          </a:xfrm>
          <a:prstGeom prst="rect">
            <a:avLst/>
          </a:prstGeom>
        </p:spPr>
      </p:pic>
      <p:sp>
        <p:nvSpPr>
          <p:cNvPr id="10" name="TextBox 9">
            <a:extLst>
              <a:ext uri="{FF2B5EF4-FFF2-40B4-BE49-F238E27FC236}">
                <a16:creationId xmlns:a16="http://schemas.microsoft.com/office/drawing/2014/main" id="{EB737C74-540B-4B8E-A5E7-52A49F12D5E7}"/>
              </a:ext>
            </a:extLst>
          </p:cNvPr>
          <p:cNvSpPr txBox="1"/>
          <p:nvPr/>
        </p:nvSpPr>
        <p:spPr>
          <a:xfrm>
            <a:off x="4165847" y="1210744"/>
            <a:ext cx="4871621" cy="1384995"/>
          </a:xfrm>
          <a:prstGeom prst="rect">
            <a:avLst/>
          </a:prstGeom>
          <a:noFill/>
        </p:spPr>
        <p:txBody>
          <a:bodyPr wrap="square">
            <a:spAutoFit/>
          </a:bodyPr>
          <a:lstStyle/>
          <a:p>
            <a:pPr marL="0" marR="0" lvl="1">
              <a:spcBef>
                <a:spcPts val="0"/>
              </a:spcBef>
              <a:spcAft>
                <a:spcPts val="0"/>
              </a:spcAft>
              <a:buSzPts val="1200"/>
              <a:tabLst>
                <a:tab pos="914400" algn="l"/>
              </a:tabLst>
            </a:pPr>
            <a:r>
              <a:rPr lang="en-US" sz="1400" b="1" dirty="0">
                <a:effectLst/>
                <a:latin typeface="Inherit"/>
                <a:ea typeface="Times New Roman" panose="02020603050405020304" pitchFamily="18" charset="0"/>
              </a:rPr>
              <a:t>Classification: </a:t>
            </a:r>
            <a:r>
              <a:rPr lang="en-US" sz="1400" dirty="0">
                <a:effectLst/>
                <a:latin typeface="Inherit"/>
                <a:ea typeface="Times New Roman" panose="02020603050405020304" pitchFamily="18" charset="0"/>
              </a:rPr>
              <a:t>A technique in which the analyst wants to assign an item to a specific category based on various conditions. The model finds the </a:t>
            </a:r>
            <a:r>
              <a:rPr lang="en-US" sz="1400" dirty="0">
                <a:effectLst/>
                <a:highlight>
                  <a:srgbClr val="FFFF00"/>
                </a:highlight>
                <a:latin typeface="Inherit"/>
                <a:ea typeface="Times New Roman" panose="02020603050405020304" pitchFamily="18" charset="0"/>
              </a:rPr>
              <a:t>location of the item, compare </a:t>
            </a:r>
            <a:r>
              <a:rPr lang="en-US" sz="1400" dirty="0">
                <a:effectLst/>
                <a:latin typeface="Inherit"/>
                <a:ea typeface="Times New Roman" panose="02020603050405020304" pitchFamily="18" charset="0"/>
              </a:rPr>
              <a:t>this item to items close by, then </a:t>
            </a:r>
            <a:r>
              <a:rPr lang="en-US" sz="1400" dirty="0">
                <a:effectLst/>
                <a:highlight>
                  <a:srgbClr val="FFFF00"/>
                </a:highlight>
                <a:latin typeface="Inherit"/>
                <a:ea typeface="Times New Roman" panose="02020603050405020304" pitchFamily="18" charset="0"/>
              </a:rPr>
              <a:t>assign</a:t>
            </a:r>
            <a:r>
              <a:rPr lang="en-US" sz="1400" dirty="0">
                <a:effectLst/>
                <a:latin typeface="Inherit"/>
                <a:ea typeface="Times New Roman" panose="02020603050405020304" pitchFamily="18" charset="0"/>
              </a:rPr>
              <a:t> them to a group. </a:t>
            </a:r>
            <a:r>
              <a:rPr lang="en-US" sz="1400" b="1" dirty="0">
                <a:solidFill>
                  <a:srgbClr val="C00000"/>
                </a:solidFill>
                <a:effectLst/>
                <a:latin typeface="Inherit"/>
                <a:ea typeface="Times New Roman" panose="02020603050405020304" pitchFamily="18" charset="0"/>
              </a:rPr>
              <a:t>Groups are known, </a:t>
            </a:r>
            <a:r>
              <a:rPr lang="en-US" sz="1400" b="1" dirty="0" err="1">
                <a:solidFill>
                  <a:srgbClr val="C00000"/>
                </a:solidFill>
                <a:latin typeface="Inherit"/>
                <a:ea typeface="Times New Roman" panose="02020603050405020304" pitchFamily="18" charset="0"/>
              </a:rPr>
              <a:t>l</a:t>
            </a:r>
            <a:r>
              <a:rPr lang="en-US" sz="1400" b="1" dirty="0" err="1">
                <a:solidFill>
                  <a:srgbClr val="C00000"/>
                </a:solidFill>
                <a:effectLst/>
                <a:latin typeface="Inherit"/>
                <a:ea typeface="Times New Roman" panose="02020603050405020304" pitchFamily="18" charset="0"/>
              </a:rPr>
              <a:t>abled</a:t>
            </a:r>
            <a:r>
              <a:rPr lang="en-US" sz="1400" b="1" dirty="0">
                <a:solidFill>
                  <a:srgbClr val="C00000"/>
                </a:solidFill>
                <a:effectLst/>
                <a:latin typeface="Inherit"/>
                <a:ea typeface="Times New Roman" panose="02020603050405020304" pitchFamily="18" charset="0"/>
              </a:rPr>
              <a:t>, supervised</a:t>
            </a:r>
            <a:r>
              <a:rPr lang="en-US" sz="1400" dirty="0">
                <a:effectLst/>
                <a:latin typeface="Inherit"/>
                <a:ea typeface="Times New Roman" panose="02020603050405020304" pitchFamily="18" charset="0"/>
              </a:rPr>
              <a:t>. Also used for object detection, spam detection, cancer detection, etc.  Methods: </a:t>
            </a:r>
            <a:r>
              <a:rPr lang="en-US" sz="1400" b="1" dirty="0">
                <a:effectLst/>
                <a:latin typeface="Inherit"/>
                <a:ea typeface="Times New Roman" panose="02020603050405020304" pitchFamily="18" charset="0"/>
              </a:rPr>
              <a:t>K Nearest Neighbors</a:t>
            </a:r>
            <a:endParaRPr lang="en-US" sz="1400" dirty="0">
              <a:effectLst/>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94AEDFDF-3AED-4C61-9440-795D644CEFCD}"/>
              </a:ext>
            </a:extLst>
          </p:cNvPr>
          <p:cNvSpPr txBox="1"/>
          <p:nvPr/>
        </p:nvSpPr>
        <p:spPr>
          <a:xfrm>
            <a:off x="8916591" y="790104"/>
            <a:ext cx="2835570" cy="1754326"/>
          </a:xfrm>
          <a:prstGeom prst="rect">
            <a:avLst/>
          </a:prstGeom>
          <a:noFill/>
        </p:spPr>
        <p:txBody>
          <a:bodyPr wrap="square">
            <a:spAutoFit/>
          </a:bodyPr>
          <a:lstStyle/>
          <a:p>
            <a:r>
              <a:rPr lang="en-US" b="1" dirty="0">
                <a:effectLst/>
                <a:latin typeface="Inherit"/>
                <a:ea typeface="Times New Roman" panose="02020603050405020304" pitchFamily="18" charset="0"/>
              </a:rPr>
              <a:t>Clustering</a:t>
            </a:r>
            <a:r>
              <a:rPr lang="en-US" dirty="0">
                <a:effectLst/>
                <a:latin typeface="Inherit"/>
                <a:ea typeface="Times New Roman" panose="02020603050405020304" pitchFamily="18" charset="0"/>
              </a:rPr>
              <a:t> – groupings are </a:t>
            </a:r>
            <a:r>
              <a:rPr lang="en-US" b="1" dirty="0">
                <a:solidFill>
                  <a:srgbClr val="C00000"/>
                </a:solidFill>
                <a:effectLst/>
                <a:latin typeface="Inherit"/>
                <a:ea typeface="Times New Roman" panose="02020603050405020304" pitchFamily="18" charset="0"/>
              </a:rPr>
              <a:t>unknown,</a:t>
            </a:r>
            <a:r>
              <a:rPr lang="en-US" dirty="0">
                <a:effectLst/>
                <a:latin typeface="Inherit"/>
                <a:ea typeface="Times New Roman" panose="02020603050405020304" pitchFamily="18" charset="0"/>
              </a:rPr>
              <a:t> </a:t>
            </a:r>
            <a:r>
              <a:rPr lang="en-US" b="1" dirty="0" err="1">
                <a:solidFill>
                  <a:srgbClr val="C00000"/>
                </a:solidFill>
                <a:effectLst/>
                <a:latin typeface="Inherit"/>
                <a:ea typeface="Times New Roman" panose="02020603050405020304" pitchFamily="18" charset="0"/>
              </a:rPr>
              <a:t>unlabled</a:t>
            </a:r>
            <a:r>
              <a:rPr lang="en-US" b="1" dirty="0">
                <a:solidFill>
                  <a:srgbClr val="C00000"/>
                </a:solidFill>
                <a:effectLst/>
                <a:latin typeface="Inherit"/>
                <a:ea typeface="Times New Roman" panose="02020603050405020304" pitchFamily="18" charset="0"/>
              </a:rPr>
              <a:t>, and unsupervised, </a:t>
            </a:r>
            <a:r>
              <a:rPr lang="en-US" dirty="0">
                <a:effectLst/>
                <a:latin typeface="Inherit"/>
                <a:ea typeface="Times New Roman" panose="02020603050405020304" pitchFamily="18" charset="0"/>
              </a:rPr>
              <a:t>and the analyst wishes to determine if the objects belong to any group. </a:t>
            </a:r>
            <a:endParaRPr lang="en-US" dirty="0"/>
          </a:p>
        </p:txBody>
      </p:sp>
    </p:spTree>
    <p:extLst>
      <p:ext uri="{BB962C8B-B14F-4D97-AF65-F5344CB8AC3E}">
        <p14:creationId xmlns:p14="http://schemas.microsoft.com/office/powerpoint/2010/main" val="381099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19BE3-6D4E-447E-8FA0-EC21FC2E53F8}"/>
              </a:ext>
            </a:extLst>
          </p:cNvPr>
          <p:cNvSpPr txBox="1"/>
          <p:nvPr/>
        </p:nvSpPr>
        <p:spPr>
          <a:xfrm>
            <a:off x="336612" y="378027"/>
            <a:ext cx="11407805" cy="2862322"/>
          </a:xfrm>
          <a:prstGeom prst="rect">
            <a:avLst/>
          </a:prstGeom>
          <a:noFill/>
        </p:spPr>
        <p:txBody>
          <a:bodyPr wrap="square">
            <a:spAutoFit/>
          </a:bodyPr>
          <a:lstStyle/>
          <a:p>
            <a:pPr marR="0" lvl="1">
              <a:spcBef>
                <a:spcPts val="0"/>
              </a:spcBef>
              <a:spcAft>
                <a:spcPts val="0"/>
              </a:spcAft>
              <a:buSzPts val="1200"/>
              <a:tabLst>
                <a:tab pos="914400" algn="l"/>
              </a:tabLst>
            </a:pPr>
            <a:r>
              <a:rPr lang="en-US" b="1" dirty="0">
                <a:effectLst/>
                <a:latin typeface="Inherit"/>
                <a:ea typeface="Times New Roman" panose="02020603050405020304" pitchFamily="18" charset="0"/>
              </a:rPr>
              <a:t>Classification/Clustering Example</a:t>
            </a:r>
            <a:r>
              <a:rPr lang="en-US" dirty="0">
                <a:effectLst/>
                <a:latin typeface="Inherit"/>
                <a:ea typeface="Times New Roman" panose="02020603050405020304" pitchFamily="18" charset="0"/>
              </a:rPr>
              <a:t> </a:t>
            </a:r>
          </a:p>
          <a:p>
            <a:pPr lvl="2"/>
            <a:r>
              <a:rPr lang="en-US" b="1" dirty="0">
                <a:effectLst/>
                <a:latin typeface="Inherit"/>
                <a:ea typeface="Times New Roman" panose="02020603050405020304" pitchFamily="18" charset="0"/>
                <a:cs typeface="Times New Roman" panose="02020603050405020304" pitchFamily="18" charset="0"/>
              </a:rPr>
              <a:t>Example </a:t>
            </a:r>
            <a:r>
              <a:rPr lang="en-US" b="1" dirty="0">
                <a:latin typeface="Inherit"/>
                <a:ea typeface="Times New Roman" panose="02020603050405020304" pitchFamily="18" charset="0"/>
                <a:cs typeface="Times New Roman" panose="02020603050405020304" pitchFamily="18" charset="0"/>
              </a:rPr>
              <a:t>1</a:t>
            </a:r>
            <a:r>
              <a:rPr lang="en-US" b="1" dirty="0">
                <a:effectLst/>
                <a:latin typeface="Inherit"/>
                <a:ea typeface="Times New Roman" panose="02020603050405020304" pitchFamily="18" charset="0"/>
                <a:cs typeface="Times New Roman" panose="02020603050405020304" pitchFamily="18" charset="0"/>
              </a:rPr>
              <a:t>:</a:t>
            </a:r>
            <a:r>
              <a:rPr lang="en-US" dirty="0">
                <a:effectLst/>
                <a:latin typeface="Inherit"/>
                <a:ea typeface="Times New Roman" panose="02020603050405020304" pitchFamily="18" charset="0"/>
                <a:cs typeface="Times New Roman" panose="02020603050405020304" pitchFamily="18" charset="0"/>
              </a:rPr>
              <a:t> For classification, the groups are known or labelled. The </a:t>
            </a:r>
            <a:r>
              <a:rPr lang="en-US" b="1" dirty="0">
                <a:solidFill>
                  <a:srgbClr val="00B0F0"/>
                </a:solidFill>
                <a:effectLst/>
                <a:latin typeface="Inherit"/>
                <a:ea typeface="Times New Roman" panose="02020603050405020304" pitchFamily="18" charset="0"/>
                <a:cs typeface="Times New Roman" panose="02020603050405020304" pitchFamily="18" charset="0"/>
              </a:rPr>
              <a:t>general approach </a:t>
            </a:r>
            <a:r>
              <a:rPr lang="en-US" dirty="0">
                <a:effectLst/>
                <a:latin typeface="Inherit"/>
                <a:ea typeface="Times New Roman" panose="02020603050405020304" pitchFamily="18" charset="0"/>
                <a:cs typeface="Times New Roman" panose="02020603050405020304" pitchFamily="18" charset="0"/>
              </a:rPr>
              <a:t>in classification is </a:t>
            </a:r>
            <a:r>
              <a:rPr lang="en-US" b="1" dirty="0">
                <a:solidFill>
                  <a:srgbClr val="00B0F0"/>
                </a:solidFill>
                <a:effectLst/>
                <a:latin typeface="Inherit"/>
                <a:ea typeface="Times New Roman" panose="02020603050405020304" pitchFamily="18" charset="0"/>
                <a:cs typeface="Times New Roman" panose="02020603050405020304" pitchFamily="18" charset="0"/>
              </a:rPr>
              <a:t>locate, compare, and assign</a:t>
            </a:r>
            <a:r>
              <a:rPr lang="en-US" dirty="0">
                <a:effectLst/>
                <a:latin typeface="Inherit"/>
                <a:ea typeface="Times New Roman" panose="02020603050405020304" pitchFamily="18" charset="0"/>
                <a:cs typeface="Times New Roman" panose="02020603050405020304" pitchFamily="18" charset="0"/>
              </a:rPr>
              <a:t>. Classification </a:t>
            </a:r>
            <a:r>
              <a:rPr lang="en-US" dirty="0">
                <a:latin typeface="Inherit"/>
                <a:ea typeface="Times New Roman" panose="02020603050405020304" pitchFamily="18" charset="0"/>
                <a:cs typeface="Times New Roman" panose="02020603050405020304" pitchFamily="18" charset="0"/>
              </a:rPr>
              <a:t>is a supervised learning.  </a:t>
            </a:r>
            <a:r>
              <a:rPr lang="en-US" dirty="0">
                <a:effectLst/>
                <a:latin typeface="Inherit"/>
                <a:ea typeface="Times New Roman" panose="02020603050405020304" pitchFamily="18" charset="0"/>
                <a:cs typeface="Times New Roman" panose="02020603050405020304" pitchFamily="18" charset="0"/>
              </a:rPr>
              <a:t>Clustering is an unsupervised learning, meaning the algorithm is not guided or provided any supervision and the dataset is unlabeled. See examples below.</a:t>
            </a:r>
          </a:p>
          <a:p>
            <a:pPr lvl="2"/>
            <a:endParaRPr lang="en-US" dirty="0">
              <a:latin typeface="Inherit"/>
              <a:cs typeface="Times New Roman" panose="02020603050405020304" pitchFamily="18" charset="0"/>
            </a:endParaRPr>
          </a:p>
          <a:p>
            <a:pPr lvl="2"/>
            <a:r>
              <a:rPr lang="en-US" b="1" dirty="0">
                <a:effectLst/>
                <a:latin typeface="Inherit"/>
                <a:ea typeface="Times New Roman" panose="02020603050405020304" pitchFamily="18" charset="0"/>
              </a:rPr>
              <a:t>Example 2</a:t>
            </a:r>
            <a:r>
              <a:rPr lang="en-US" dirty="0">
                <a:effectLst/>
                <a:latin typeface="Inherit"/>
                <a:ea typeface="Times New Roman" panose="02020603050405020304" pitchFamily="18" charset="0"/>
              </a:rPr>
              <a:t>: You are given a medical data to find out the conditions of the patients.  You have no idea what type of conditions (cancer, diabetes, asthma, etc.) exist in the data and how many of those conditions. Your job now is to group the patients based on their conditions and in the process, you will figure out how many of those conditions exist in the data set. What you are doing is called Clustering. </a:t>
            </a:r>
            <a:endParaRPr lang="en-US" dirty="0">
              <a:effectLst/>
              <a:latin typeface="Times New Roman" panose="02020603050405020304" pitchFamily="18" charset="0"/>
              <a:ea typeface="Calibri" panose="020F0502020204030204" pitchFamily="34" charset="0"/>
            </a:endParaRPr>
          </a:p>
          <a:p>
            <a:pPr lvl="2"/>
            <a:endParaRPr lang="en-US" dirty="0"/>
          </a:p>
        </p:txBody>
      </p:sp>
      <p:pic>
        <p:nvPicPr>
          <p:cNvPr id="11" name="Picture 10">
            <a:extLst>
              <a:ext uri="{FF2B5EF4-FFF2-40B4-BE49-F238E27FC236}">
                <a16:creationId xmlns:a16="http://schemas.microsoft.com/office/drawing/2014/main" id="{6F4401D7-A8EC-5034-B2F0-16DDFFFB20FB}"/>
              </a:ext>
            </a:extLst>
          </p:cNvPr>
          <p:cNvPicPr>
            <a:picLocks noChangeAspect="1"/>
          </p:cNvPicPr>
          <p:nvPr/>
        </p:nvPicPr>
        <p:blipFill>
          <a:blip r:embed="rId2"/>
          <a:stretch>
            <a:fillRect/>
          </a:stretch>
        </p:blipFill>
        <p:spPr>
          <a:xfrm>
            <a:off x="447583" y="3033741"/>
            <a:ext cx="11544300" cy="3448050"/>
          </a:xfrm>
          <a:prstGeom prst="rect">
            <a:avLst/>
          </a:prstGeom>
        </p:spPr>
      </p:pic>
      <p:sp>
        <p:nvSpPr>
          <p:cNvPr id="3" name="TextBox 2">
            <a:extLst>
              <a:ext uri="{FF2B5EF4-FFF2-40B4-BE49-F238E27FC236}">
                <a16:creationId xmlns:a16="http://schemas.microsoft.com/office/drawing/2014/main" id="{ACBA939A-D295-DBDB-1D0B-3308410C6EAB}"/>
              </a:ext>
            </a:extLst>
          </p:cNvPr>
          <p:cNvSpPr txBox="1"/>
          <p:nvPr/>
        </p:nvSpPr>
        <p:spPr>
          <a:xfrm>
            <a:off x="447583" y="3617651"/>
            <a:ext cx="3130118" cy="369332"/>
          </a:xfrm>
          <a:prstGeom prst="rect">
            <a:avLst/>
          </a:prstGeom>
          <a:solidFill>
            <a:schemeClr val="bg1">
              <a:lumMod val="85000"/>
            </a:schemeClr>
          </a:solidFill>
        </p:spPr>
        <p:txBody>
          <a:bodyPr wrap="square">
            <a:spAutoFit/>
          </a:bodyPr>
          <a:lstStyle/>
          <a:p>
            <a:r>
              <a:rPr lang="en-US" dirty="0">
                <a:effectLst/>
                <a:latin typeface="Inherit"/>
                <a:ea typeface="Times New Roman" panose="02020603050405020304" pitchFamily="18" charset="0"/>
              </a:rPr>
              <a:t> </a:t>
            </a:r>
            <a:r>
              <a:rPr lang="en-US" b="1" dirty="0">
                <a:solidFill>
                  <a:srgbClr val="00B050"/>
                </a:solidFill>
                <a:latin typeface="Inherit"/>
                <a:ea typeface="Times New Roman" panose="02020603050405020304" pitchFamily="18" charset="0"/>
              </a:rPr>
              <a:t>Supervised Machine Learning</a:t>
            </a:r>
            <a:r>
              <a:rPr lang="en-US" b="1" dirty="0">
                <a:solidFill>
                  <a:srgbClr val="00B050"/>
                </a:solidFill>
                <a:effectLst/>
                <a:latin typeface="Inherit"/>
                <a:ea typeface="Times New Roman" panose="02020603050405020304" pitchFamily="18" charset="0"/>
              </a:rPr>
              <a:t> </a:t>
            </a:r>
            <a:endParaRPr lang="en-US" b="1" dirty="0">
              <a:solidFill>
                <a:srgbClr val="00B050"/>
              </a:solidFill>
            </a:endParaRPr>
          </a:p>
        </p:txBody>
      </p:sp>
      <p:sp>
        <p:nvSpPr>
          <p:cNvPr id="5" name="TextBox 4">
            <a:extLst>
              <a:ext uri="{FF2B5EF4-FFF2-40B4-BE49-F238E27FC236}">
                <a16:creationId xmlns:a16="http://schemas.microsoft.com/office/drawing/2014/main" id="{E762E965-479F-0812-3A4A-F8FB7216DE20}"/>
              </a:ext>
            </a:extLst>
          </p:cNvPr>
          <p:cNvSpPr txBox="1"/>
          <p:nvPr/>
        </p:nvSpPr>
        <p:spPr>
          <a:xfrm>
            <a:off x="6326079" y="3613667"/>
            <a:ext cx="3767831" cy="369332"/>
          </a:xfrm>
          <a:prstGeom prst="rect">
            <a:avLst/>
          </a:prstGeom>
          <a:solidFill>
            <a:schemeClr val="bg1">
              <a:lumMod val="85000"/>
            </a:schemeClr>
          </a:solidFill>
        </p:spPr>
        <p:txBody>
          <a:bodyPr wrap="square">
            <a:spAutoFit/>
          </a:bodyPr>
          <a:lstStyle/>
          <a:p>
            <a:r>
              <a:rPr lang="en-US" dirty="0">
                <a:solidFill>
                  <a:srgbClr val="0070C0"/>
                </a:solidFill>
                <a:effectLst/>
                <a:latin typeface="Inherit"/>
                <a:ea typeface="Times New Roman" panose="02020603050405020304" pitchFamily="18" charset="0"/>
              </a:rPr>
              <a:t> </a:t>
            </a:r>
            <a:r>
              <a:rPr lang="en-US" b="1" dirty="0">
                <a:solidFill>
                  <a:srgbClr val="0070C0"/>
                </a:solidFill>
                <a:effectLst/>
                <a:latin typeface="Inherit"/>
                <a:ea typeface="Times New Roman" panose="02020603050405020304" pitchFamily="18" charset="0"/>
              </a:rPr>
              <a:t>Uns</a:t>
            </a:r>
            <a:r>
              <a:rPr lang="en-US" b="1" dirty="0">
                <a:solidFill>
                  <a:srgbClr val="0070C0"/>
                </a:solidFill>
                <a:latin typeface="Inherit"/>
                <a:ea typeface="Times New Roman" panose="02020603050405020304" pitchFamily="18" charset="0"/>
              </a:rPr>
              <a:t>upervised Machine Learning</a:t>
            </a:r>
            <a:r>
              <a:rPr lang="en-US" b="1" dirty="0">
                <a:solidFill>
                  <a:srgbClr val="0070C0"/>
                </a:solidFill>
                <a:effectLst/>
                <a:latin typeface="Inherit"/>
                <a:ea typeface="Times New Roman" panose="02020603050405020304" pitchFamily="18" charset="0"/>
              </a:rPr>
              <a:t> </a:t>
            </a:r>
            <a:endParaRPr lang="en-US" b="1" dirty="0">
              <a:solidFill>
                <a:srgbClr val="0070C0"/>
              </a:solidFill>
            </a:endParaRPr>
          </a:p>
        </p:txBody>
      </p:sp>
    </p:spTree>
    <p:extLst>
      <p:ext uri="{BB962C8B-B14F-4D97-AF65-F5344CB8AC3E}">
        <p14:creationId xmlns:p14="http://schemas.microsoft.com/office/powerpoint/2010/main" val="196500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61925" y="100449"/>
            <a:ext cx="11796674"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456013" y="516311"/>
            <a:ext cx="10907111" cy="1371600"/>
          </a:xfrm>
        </p:spPr>
        <p:txBody>
          <a:bodyPr vert="horz" lIns="91440" tIns="45720" rIns="91440" bIns="45720" rtlCol="0" anchor="ctr">
            <a:normAutofit/>
          </a:bodyPr>
          <a:lstStyle/>
          <a:p>
            <a:pPr algn="ctr"/>
            <a:r>
              <a:rPr lang="en-US" sz="3600" b="1" dirty="0">
                <a:solidFill>
                  <a:schemeClr val="bg2">
                    <a:lumMod val="50000"/>
                  </a:schemeClr>
                </a:solidFill>
                <a:latin typeface="Arial" panose="020B0604020202020204" pitchFamily="34" charset="0"/>
                <a:cs typeface="Arial" panose="020B0604020202020204" pitchFamily="34" charset="0"/>
              </a:rPr>
              <a:t> 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1205961434"/>
              </p:ext>
            </p:extLst>
          </p:nvPr>
        </p:nvGraphicFramePr>
        <p:xfrm>
          <a:off x="766369" y="1998046"/>
          <a:ext cx="10907111" cy="2983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37B0031-8D3E-DA8C-644D-F864A0AAFDDD}"/>
              </a:ext>
            </a:extLst>
          </p:cNvPr>
          <p:cNvSpPr>
            <a:spLocks noGrp="1"/>
          </p:cNvSpPr>
          <p:nvPr>
            <p:ph type="title"/>
          </p:nvPr>
        </p:nvSpPr>
        <p:spPr>
          <a:xfrm>
            <a:off x="390617" y="394020"/>
            <a:ext cx="11425562" cy="449360"/>
          </a:xfrm>
          <a:solidFill>
            <a:schemeClr val="tx2">
              <a:lumMod val="10000"/>
              <a:lumOff val="90000"/>
            </a:schemeClr>
          </a:solidFill>
        </p:spPr>
        <p:txBody>
          <a:bodyPr>
            <a:normAutofit fontScale="90000"/>
          </a:bodyPr>
          <a:lstStyle/>
          <a:p>
            <a:pPr algn="ctr"/>
            <a:r>
              <a:rPr lang="en-US" sz="3200" b="1" dirty="0"/>
              <a:t>Principle Component Analysis (PCA)</a:t>
            </a:r>
          </a:p>
        </p:txBody>
      </p:sp>
      <p:sp>
        <p:nvSpPr>
          <p:cNvPr id="3" name="TextBox 2">
            <a:extLst>
              <a:ext uri="{FF2B5EF4-FFF2-40B4-BE49-F238E27FC236}">
                <a16:creationId xmlns:a16="http://schemas.microsoft.com/office/drawing/2014/main" id="{D7F413FD-57D7-8655-09FC-C214AB3D0889}"/>
              </a:ext>
            </a:extLst>
          </p:cNvPr>
          <p:cNvSpPr txBox="1"/>
          <p:nvPr/>
        </p:nvSpPr>
        <p:spPr>
          <a:xfrm>
            <a:off x="292964" y="985809"/>
            <a:ext cx="6072326" cy="5140152"/>
          </a:xfrm>
          <a:prstGeom prst="rect">
            <a:avLst/>
          </a:prstGeom>
        </p:spPr>
        <p:txBody>
          <a:bodyPr vert="horz" lIns="91440" tIns="45720" rIns="91440" bIns="45720" rtlCol="0">
            <a:noAutofit/>
          </a:bodyPr>
          <a:lstStyle/>
          <a:p>
            <a:pPr marL="274320" marR="0" lvl="1">
              <a:lnSpc>
                <a:spcPct val="90000"/>
              </a:lnSpc>
              <a:spcBef>
                <a:spcPts val="0"/>
              </a:spcBef>
              <a:spcAft>
                <a:spcPts val="600"/>
              </a:spcAft>
              <a:buClr>
                <a:schemeClr val="tx1">
                  <a:lumMod val="85000"/>
                  <a:lumOff val="15000"/>
                </a:schemeClr>
              </a:buClr>
              <a:buSzPts val="1200"/>
              <a:tabLst>
                <a:tab pos="914400" algn="l"/>
              </a:tabLst>
            </a:pPr>
            <a:r>
              <a:rPr lang="en-US" b="1" dirty="0">
                <a:effectLst/>
              </a:rPr>
              <a:t>Principal Component Analysis (PCA)</a:t>
            </a:r>
            <a:r>
              <a:rPr lang="en-US" dirty="0">
                <a:effectLst/>
              </a:rPr>
              <a:t>.  </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In PCA, an analyst attempts to find out if the variables themselves group in any meaningful way. </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PCA is a non-parametric technique to reduce the </a:t>
            </a:r>
            <a:r>
              <a:rPr lang="en-US" dirty="0">
                <a:solidFill>
                  <a:srgbClr val="FF0000"/>
                </a:solidFill>
                <a:effectLst/>
              </a:rPr>
              <a:t>dimensionality</a:t>
            </a:r>
            <a:r>
              <a:rPr lang="en-US" dirty="0">
                <a:effectLst/>
              </a:rPr>
              <a:t> of large data sets, by transforming a large set of variables into a smaller one that still contains most of the information in the large set.</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It provides the ability to visualize the data as separate classes, groups, or clusters.</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t>The </a:t>
            </a:r>
            <a:r>
              <a:rPr lang="en-US" dirty="0">
                <a:solidFill>
                  <a:srgbClr val="FF0000"/>
                </a:solidFill>
              </a:rPr>
              <a:t>elbow</a:t>
            </a:r>
            <a:r>
              <a:rPr lang="en-US" dirty="0"/>
              <a:t> method and </a:t>
            </a:r>
            <a:r>
              <a:rPr lang="en-US" dirty="0">
                <a:solidFill>
                  <a:srgbClr val="FF0000"/>
                </a:solidFill>
              </a:rPr>
              <a:t>Kaiser</a:t>
            </a:r>
            <a:r>
              <a:rPr lang="en-US" dirty="0"/>
              <a:t> methods can be used  in implementing the PCA.</a:t>
            </a:r>
          </a:p>
          <a:p>
            <a:pPr marL="274320" marR="0" lvl="1">
              <a:lnSpc>
                <a:spcPct val="90000"/>
              </a:lnSpc>
              <a:spcBef>
                <a:spcPts val="0"/>
              </a:spcBef>
              <a:spcAft>
                <a:spcPts val="600"/>
              </a:spcAft>
              <a:buClr>
                <a:schemeClr val="tx1">
                  <a:lumMod val="85000"/>
                  <a:lumOff val="15000"/>
                </a:schemeClr>
              </a:buClr>
              <a:buSzPts val="1200"/>
              <a:tabLst>
                <a:tab pos="914400" algn="l"/>
              </a:tabLst>
            </a:pPr>
            <a:endParaRPr lang="en-US" b="1" dirty="0">
              <a:effectLst/>
            </a:endParaRPr>
          </a:p>
          <a:p>
            <a:pPr marL="274320" marR="0" lvl="1">
              <a:lnSpc>
                <a:spcPct val="90000"/>
              </a:lnSpc>
              <a:spcBef>
                <a:spcPts val="0"/>
              </a:spcBef>
              <a:spcAft>
                <a:spcPts val="600"/>
              </a:spcAft>
              <a:buClr>
                <a:schemeClr val="tx1">
                  <a:lumMod val="85000"/>
                  <a:lumOff val="15000"/>
                </a:schemeClr>
              </a:buClr>
              <a:buSzPts val="1200"/>
              <a:tabLst>
                <a:tab pos="914400" algn="l"/>
              </a:tabLst>
            </a:pPr>
            <a:r>
              <a:rPr lang="en-US" b="1" dirty="0">
                <a:effectLst/>
              </a:rPr>
              <a:t>Assumption of PCA-</a:t>
            </a:r>
          </a:p>
          <a:p>
            <a:pPr marL="80010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Linearity in the data set</a:t>
            </a:r>
            <a:r>
              <a:rPr lang="en-US" dirty="0"/>
              <a:t>. </a:t>
            </a:r>
            <a:r>
              <a:rPr lang="en-US" dirty="0">
                <a:effectLst/>
              </a:rPr>
              <a:t>The features exhibit relationships among themselves.</a:t>
            </a:r>
          </a:p>
          <a:p>
            <a:pPr marL="80010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Choose Principal </a:t>
            </a:r>
            <a:r>
              <a:rPr lang="en-US" dirty="0"/>
              <a:t>C</a:t>
            </a:r>
            <a:r>
              <a:rPr lang="en-US" dirty="0">
                <a:effectLst/>
              </a:rPr>
              <a:t>omponents with higher variance.</a:t>
            </a:r>
          </a:p>
        </p:txBody>
      </p:sp>
      <p:pic>
        <p:nvPicPr>
          <p:cNvPr id="4" name="Picture 3">
            <a:extLst>
              <a:ext uri="{FF2B5EF4-FFF2-40B4-BE49-F238E27FC236}">
                <a16:creationId xmlns:a16="http://schemas.microsoft.com/office/drawing/2014/main" id="{C59A5DB6-DFAF-03B0-0571-1486F503DD26}"/>
              </a:ext>
            </a:extLst>
          </p:cNvPr>
          <p:cNvPicPr>
            <a:picLocks noChangeAspect="1"/>
          </p:cNvPicPr>
          <p:nvPr/>
        </p:nvPicPr>
        <p:blipFill>
          <a:blip r:embed="rId2"/>
          <a:stretch>
            <a:fillRect/>
          </a:stretch>
        </p:blipFill>
        <p:spPr>
          <a:xfrm>
            <a:off x="6676007" y="985809"/>
            <a:ext cx="4873842" cy="2376471"/>
          </a:xfrm>
          <a:prstGeom prst="rect">
            <a:avLst/>
          </a:prstGeom>
          <a:noFill/>
        </p:spPr>
      </p:pic>
      <p:sp>
        <p:nvSpPr>
          <p:cNvPr id="6" name="TextBox 5">
            <a:extLst>
              <a:ext uri="{FF2B5EF4-FFF2-40B4-BE49-F238E27FC236}">
                <a16:creationId xmlns:a16="http://schemas.microsoft.com/office/drawing/2014/main" id="{0B0E7E76-179C-8ABC-8E2C-D9449C64F1F9}"/>
              </a:ext>
            </a:extLst>
          </p:cNvPr>
          <p:cNvSpPr txBox="1"/>
          <p:nvPr/>
        </p:nvSpPr>
        <p:spPr>
          <a:xfrm>
            <a:off x="6575394" y="3638149"/>
            <a:ext cx="5240785" cy="2585323"/>
          </a:xfrm>
          <a:prstGeom prst="rect">
            <a:avLst/>
          </a:prstGeom>
          <a:noFill/>
        </p:spPr>
        <p:txBody>
          <a:bodyPr wrap="square">
            <a:spAutoFit/>
          </a:bodyPr>
          <a:lstStyle/>
          <a:p>
            <a:pPr marL="0" marR="0" lvl="1">
              <a:spcBef>
                <a:spcPts val="0"/>
              </a:spcBef>
              <a:buClr>
                <a:schemeClr val="tx1">
                  <a:lumMod val="85000"/>
                  <a:lumOff val="15000"/>
                </a:schemeClr>
              </a:buClr>
              <a:buSzPts val="1200"/>
              <a:tabLst>
                <a:tab pos="914400" algn="l"/>
              </a:tabLst>
            </a:pPr>
            <a:r>
              <a:rPr lang="en-US" sz="1800" b="1" dirty="0"/>
              <a:t>How to do PCA:</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Standardize the range of continuous initial variables.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Compute the covariance matrix to identify correlations.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Compute the eigenvectors and eigenvalues of the covariance matrix to identify the PCs.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Create a feature vector to decide which principal components to keep and recast the data along PC axes.</a:t>
            </a:r>
          </a:p>
        </p:txBody>
      </p:sp>
    </p:spTree>
    <p:extLst>
      <p:ext uri="{BB962C8B-B14F-4D97-AF65-F5344CB8AC3E}">
        <p14:creationId xmlns:p14="http://schemas.microsoft.com/office/powerpoint/2010/main" val="2077476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1D622-5510-499D-AD6A-0075B961F64B}"/>
              </a:ext>
            </a:extLst>
          </p:cNvPr>
          <p:cNvPicPr>
            <a:picLocks noChangeAspect="1"/>
          </p:cNvPicPr>
          <p:nvPr/>
        </p:nvPicPr>
        <p:blipFill>
          <a:blip r:embed="rId2"/>
          <a:stretch>
            <a:fillRect/>
          </a:stretch>
        </p:blipFill>
        <p:spPr>
          <a:xfrm>
            <a:off x="2574525" y="433387"/>
            <a:ext cx="7270812" cy="4105275"/>
          </a:xfrm>
          <a:prstGeom prst="rect">
            <a:avLst/>
          </a:prstGeom>
        </p:spPr>
      </p:pic>
      <p:sp>
        <p:nvSpPr>
          <p:cNvPr id="5" name="TextBox 4">
            <a:extLst>
              <a:ext uri="{FF2B5EF4-FFF2-40B4-BE49-F238E27FC236}">
                <a16:creationId xmlns:a16="http://schemas.microsoft.com/office/drawing/2014/main" id="{714F9F9D-9174-4753-8576-D58F2892862D}"/>
              </a:ext>
            </a:extLst>
          </p:cNvPr>
          <p:cNvSpPr txBox="1"/>
          <p:nvPr/>
        </p:nvSpPr>
        <p:spPr>
          <a:xfrm>
            <a:off x="257175" y="4538662"/>
            <a:ext cx="11449050" cy="1754326"/>
          </a:xfrm>
          <a:prstGeom prst="rect">
            <a:avLst/>
          </a:prstGeom>
          <a:noFill/>
        </p:spPr>
        <p:txBody>
          <a:bodyPr wrap="square">
            <a:spAutoFit/>
          </a:bodyPr>
          <a:lstStyle/>
          <a:p>
            <a:pPr marL="742950" marR="0" lvl="1" indent="-285750">
              <a:spcBef>
                <a:spcPts val="0"/>
              </a:spcBef>
              <a:spcAft>
                <a:spcPts val="0"/>
              </a:spcAft>
              <a:buFont typeface="+mj-lt"/>
              <a:buAutoNum type="alphaLcPeriod"/>
            </a:pPr>
            <a:r>
              <a:rPr lang="en-US" sz="1800" b="1" dirty="0">
                <a:solidFill>
                  <a:srgbClr val="000000"/>
                </a:solidFill>
                <a:effectLst/>
                <a:latin typeface="Inherit"/>
                <a:ea typeface="Calibri" panose="020F0502020204030204" pitchFamily="34" charset="0"/>
              </a:rPr>
              <a:t>Normal Distribution (Bell-Shaped)</a:t>
            </a:r>
            <a:r>
              <a:rPr lang="en-US" sz="1800" dirty="0">
                <a:solidFill>
                  <a:srgbClr val="000000"/>
                </a:solidFill>
                <a:effectLst/>
                <a:latin typeface="Inherit"/>
                <a:ea typeface="Calibri" panose="020F0502020204030204" pitchFamily="34" charset="0"/>
              </a:rPr>
              <a:t>, a symmetrical curve centered around the mean. It’s data falls to the empirical rule that indicates the percentage of the data set that falls within (plus or minus) 1, 2 and 3 standard deviations of the mean. It is not skewed either. This is parametric.</a:t>
            </a:r>
            <a:endParaRPr lang="en-US" sz="1800" dirty="0">
              <a:effectLst/>
              <a:latin typeface="Times New Roman" panose="02020603050405020304" pitchFamily="18" charset="0"/>
              <a:ea typeface="Calibri" panose="020F0502020204030204" pitchFamily="34" charset="0"/>
            </a:endParaRPr>
          </a:p>
          <a:p>
            <a:pPr marL="742950" marR="0" lvl="1" indent="-285750">
              <a:spcBef>
                <a:spcPts val="0"/>
              </a:spcBef>
              <a:spcAft>
                <a:spcPts val="0"/>
              </a:spcAft>
              <a:buFont typeface="+mj-lt"/>
              <a:buAutoNum type="alphaLcPeriod"/>
            </a:pPr>
            <a:r>
              <a:rPr lang="en-US" sz="1800" b="1" dirty="0">
                <a:solidFill>
                  <a:srgbClr val="000000"/>
                </a:solidFill>
                <a:effectLst/>
                <a:latin typeface="Inherit"/>
                <a:ea typeface="Calibri" panose="020F0502020204030204" pitchFamily="34" charset="0"/>
              </a:rPr>
              <a:t>The Bell curve with a long tail end.  </a:t>
            </a:r>
            <a:r>
              <a:rPr lang="en-US" sz="1800" dirty="0">
                <a:solidFill>
                  <a:srgbClr val="000000"/>
                </a:solidFill>
                <a:effectLst/>
                <a:latin typeface="Inherit"/>
                <a:ea typeface="Calibri" panose="020F0502020204030204" pitchFamily="34" charset="0"/>
              </a:rPr>
              <a:t>It is a bell curve with a long tail distribution. The long tail is the portion of the distribution having many occurrences far from the central part of the distribution (skewed). In sales, it may mean more people buying individualized niche products. This non-parametric.</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65857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A103C3-C50E-4FF8-9FB0-3814B440770D}"/>
              </a:ext>
            </a:extLst>
          </p:cNvPr>
          <p:cNvSpPr txBox="1"/>
          <p:nvPr/>
        </p:nvSpPr>
        <p:spPr>
          <a:xfrm>
            <a:off x="597393" y="435837"/>
            <a:ext cx="10997214" cy="1846659"/>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K-Nearest Neighbors – KNN </a:t>
            </a:r>
          </a:p>
          <a:p>
            <a:r>
              <a:rPr lang="en-US" dirty="0">
                <a:solidFill>
                  <a:schemeClr val="tx1">
                    <a:lumMod val="85000"/>
                    <a:lumOff val="15000"/>
                  </a:schemeClr>
                </a:solidFill>
                <a:latin typeface="Calibri" panose="020F0502020204030204" pitchFamily="34" charset="0"/>
                <a:cs typeface="Calibri" panose="020F0502020204030204" pitchFamily="34" charset="0"/>
              </a:rPr>
              <a:t>K</a:t>
            </a:r>
            <a:r>
              <a:rPr lang="en-US" sz="1800" b="0" i="0" u="none" strike="noStrike" dirty="0">
                <a:solidFill>
                  <a:schemeClr val="tx1">
                    <a:lumMod val="85000"/>
                    <a:lumOff val="15000"/>
                  </a:schemeClr>
                </a:solidFill>
                <a:latin typeface="Calibri" panose="020F0502020204030204" pitchFamily="34" charset="0"/>
                <a:cs typeface="Calibri" panose="020F0502020204030204" pitchFamily="34" charset="0"/>
              </a:rPr>
              <a:t>-NN is a non-parametric classification method. </a:t>
            </a:r>
            <a:r>
              <a:rPr lang="en-US" dirty="0">
                <a:latin typeface="Calibri" panose="020F0502020204030204" pitchFamily="34" charset="0"/>
                <a:cs typeface="Calibri" panose="020F0502020204030204" pitchFamily="34" charset="0"/>
              </a:rPr>
              <a:t>The basic idea of k-NN is to predict the label of any data point by looking at the ‘k’ closest labeled data point, for example, 5 closest labeled data points, and getting them to vote on what the unlabeled point should have. The new data point is then assigned the label of the majority of the ‘k’ closest points. k-NN uses distance, and the standard Euclidean distance is the most common and default choice. See the example below:</a:t>
            </a:r>
          </a:p>
        </p:txBody>
      </p:sp>
      <p:pic>
        <p:nvPicPr>
          <p:cNvPr id="4" name="Picture 3">
            <a:extLst>
              <a:ext uri="{FF2B5EF4-FFF2-40B4-BE49-F238E27FC236}">
                <a16:creationId xmlns:a16="http://schemas.microsoft.com/office/drawing/2014/main" id="{224F0959-B104-431E-A284-1711800A0268}"/>
              </a:ext>
            </a:extLst>
          </p:cNvPr>
          <p:cNvPicPr>
            <a:picLocks noChangeAspect="1"/>
          </p:cNvPicPr>
          <p:nvPr/>
        </p:nvPicPr>
        <p:blipFill>
          <a:blip r:embed="rId2"/>
          <a:stretch>
            <a:fillRect/>
          </a:stretch>
        </p:blipFill>
        <p:spPr>
          <a:xfrm>
            <a:off x="700597" y="2452088"/>
            <a:ext cx="4261282" cy="3709016"/>
          </a:xfrm>
          <a:prstGeom prst="rect">
            <a:avLst/>
          </a:prstGeom>
        </p:spPr>
      </p:pic>
      <p:sp>
        <p:nvSpPr>
          <p:cNvPr id="5" name="TextBox 4">
            <a:extLst>
              <a:ext uri="{FF2B5EF4-FFF2-40B4-BE49-F238E27FC236}">
                <a16:creationId xmlns:a16="http://schemas.microsoft.com/office/drawing/2014/main" id="{AAC0CD3A-F6A4-4CE8-8991-1E27CF49A5DD}"/>
              </a:ext>
            </a:extLst>
          </p:cNvPr>
          <p:cNvSpPr txBox="1"/>
          <p:nvPr/>
        </p:nvSpPr>
        <p:spPr>
          <a:xfrm>
            <a:off x="5299969" y="2202597"/>
            <a:ext cx="6436311" cy="2585323"/>
          </a:xfrm>
          <a:prstGeom prst="rect">
            <a:avLst/>
          </a:prstGeom>
          <a:noFill/>
        </p:spPr>
        <p:txBody>
          <a:bodyPr wrap="square">
            <a:spAutoFit/>
          </a:bodyPr>
          <a:lstStyle/>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In the diagram, the test sample (green dot) should be classified either as blue squares or red triangles. </a:t>
            </a:r>
          </a:p>
          <a:p>
            <a:pPr marL="285750" marR="0" indent="-285750">
              <a:spcBef>
                <a:spcPts val="0"/>
              </a:spcBef>
              <a:buFont typeface="Wingdings" panose="05000000000000000000" pitchFamily="2" charset="2"/>
              <a:buChar char="§"/>
            </a:pPr>
            <a:endParaRPr lang="en-US" dirty="0">
              <a:solidFill>
                <a:srgbClr val="333333"/>
              </a:solidFill>
              <a:effectLst/>
              <a:latin typeface="inherit"/>
              <a:ea typeface="Times New Roman" panose="02020603050405020304" pitchFamily="18" charset="0"/>
              <a:cs typeface="Calibri" panose="020F0502020204030204" pitchFamily="34" charset="0"/>
            </a:endParaRPr>
          </a:p>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If k = 3 (solid line circle), it is assigned to the red triangles because there are 2 triangles and only 1 square inside the inner circle. </a:t>
            </a:r>
          </a:p>
          <a:p>
            <a:pPr marL="285750" marR="0" indent="-285750">
              <a:spcBef>
                <a:spcPts val="0"/>
              </a:spcBef>
              <a:buFont typeface="Wingdings" panose="05000000000000000000" pitchFamily="2" charset="2"/>
              <a:buChar char="§"/>
            </a:pPr>
            <a:endParaRPr lang="en-US" dirty="0">
              <a:solidFill>
                <a:srgbClr val="333333"/>
              </a:solidFill>
              <a:latin typeface="inherit"/>
              <a:ea typeface="Times New Roman" panose="02020603050405020304" pitchFamily="18" charset="0"/>
              <a:cs typeface="Calibri" panose="020F0502020204030204" pitchFamily="34" charset="0"/>
            </a:endParaRPr>
          </a:p>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If k = 5 (dashed line circle), it is assigned to the blue squares (3 squares vs. 2 triangles inside the outer circle).</a:t>
            </a:r>
            <a:endParaRPr lang="en-US" dirty="0">
              <a:effectLst/>
              <a:latin typeface="inheri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7FFD21F-A1C1-456F-857B-7C1F96B30C64}"/>
              </a:ext>
            </a:extLst>
          </p:cNvPr>
          <p:cNvSpPr txBox="1"/>
          <p:nvPr/>
        </p:nvSpPr>
        <p:spPr>
          <a:xfrm>
            <a:off x="5078027" y="5139250"/>
            <a:ext cx="6773662" cy="1200329"/>
          </a:xfrm>
          <a:prstGeom prst="rect">
            <a:avLst/>
          </a:prstGeom>
          <a:noFill/>
        </p:spPr>
        <p:txBody>
          <a:bodyPr wrap="square">
            <a:spAutoFit/>
          </a:bodyPr>
          <a:lstStyle/>
          <a:p>
            <a:r>
              <a:rPr lang="en-US" b="1" i="0" dirty="0">
                <a:solidFill>
                  <a:srgbClr val="C00000"/>
                </a:solidFill>
                <a:effectLst/>
                <a:latin typeface="inherit"/>
              </a:rPr>
              <a:t>Note: </a:t>
            </a:r>
            <a:r>
              <a:rPr lang="en-US" dirty="0">
                <a:solidFill>
                  <a:srgbClr val="202124"/>
                </a:solidFill>
                <a:latin typeface="inherit"/>
              </a:rPr>
              <a:t>D</a:t>
            </a:r>
            <a:r>
              <a:rPr lang="en-US" b="0" i="0" dirty="0">
                <a:solidFill>
                  <a:srgbClr val="202124"/>
                </a:solidFill>
                <a:effectLst/>
                <a:latin typeface="inherit"/>
              </a:rPr>
              <a:t>ata labeling helps tell the difference between two or more objects or data points, e.g., a person, car, a house, a street, etc., by </a:t>
            </a:r>
            <a:r>
              <a:rPr lang="en-US" i="0" dirty="0">
                <a:solidFill>
                  <a:srgbClr val="202124"/>
                </a:solidFill>
                <a:effectLst/>
                <a:latin typeface="inherit"/>
              </a:rPr>
              <a:t>labeling</a:t>
            </a:r>
            <a:r>
              <a:rPr lang="en-US" b="0" i="0" dirty="0">
                <a:solidFill>
                  <a:srgbClr val="202124"/>
                </a:solidFill>
                <a:effectLst/>
                <a:latin typeface="inherit"/>
              </a:rPr>
              <a:t> the key features of those objects or data points and looking for similarities between them. </a:t>
            </a:r>
            <a:endParaRPr lang="en-US" dirty="0">
              <a:latin typeface="inherit"/>
            </a:endParaRPr>
          </a:p>
        </p:txBody>
      </p:sp>
    </p:spTree>
    <p:extLst>
      <p:ext uri="{BB962C8B-B14F-4D97-AF65-F5344CB8AC3E}">
        <p14:creationId xmlns:p14="http://schemas.microsoft.com/office/powerpoint/2010/main" val="4181614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9C4424D-B346-C82F-35A9-E24CB512D11B}"/>
              </a:ext>
            </a:extLst>
          </p:cNvPr>
          <p:cNvSpPr>
            <a:spLocks noGrp="1"/>
          </p:cNvSpPr>
          <p:nvPr>
            <p:ph type="title"/>
          </p:nvPr>
        </p:nvSpPr>
        <p:spPr>
          <a:xfrm>
            <a:off x="1667433" y="482796"/>
            <a:ext cx="8675052" cy="529088"/>
          </a:xfrm>
          <a:solidFill>
            <a:schemeClr val="tx2">
              <a:lumMod val="10000"/>
              <a:lumOff val="90000"/>
            </a:schemeClr>
          </a:solidFill>
        </p:spPr>
        <p:txBody>
          <a:bodyPr>
            <a:normAutofit fontScale="90000"/>
          </a:bodyPr>
          <a:lstStyle/>
          <a:p>
            <a:pPr algn="ctr"/>
            <a:r>
              <a:rPr lang="en-US" sz="4800" b="1" dirty="0" err="1">
                <a:effectLst/>
              </a:rPr>
              <a:t>Baye’s</a:t>
            </a:r>
            <a:r>
              <a:rPr lang="en-US" sz="4800" b="1" dirty="0">
                <a:effectLst/>
              </a:rPr>
              <a:t> Theorem and Naïve Bayes</a:t>
            </a:r>
            <a:endParaRPr lang="en-US" b="1" dirty="0"/>
          </a:p>
        </p:txBody>
      </p:sp>
      <p:sp>
        <p:nvSpPr>
          <p:cNvPr id="12" name="Text Placeholder 2">
            <a:extLst>
              <a:ext uri="{FF2B5EF4-FFF2-40B4-BE49-F238E27FC236}">
                <a16:creationId xmlns:a16="http://schemas.microsoft.com/office/drawing/2014/main" id="{8CD7DA1F-01B2-2E06-424E-D63DA076C6C6}"/>
              </a:ext>
            </a:extLst>
          </p:cNvPr>
          <p:cNvSpPr>
            <a:spLocks noGrp="1"/>
          </p:cNvSpPr>
          <p:nvPr>
            <p:ph type="body" idx="1"/>
          </p:nvPr>
        </p:nvSpPr>
        <p:spPr>
          <a:xfrm>
            <a:off x="759129" y="1262098"/>
            <a:ext cx="4663440" cy="640080"/>
          </a:xfrm>
        </p:spPr>
        <p:txBody>
          <a:bodyPr/>
          <a:lstStyle/>
          <a:p>
            <a:r>
              <a:rPr lang="en-US" sz="2000" dirty="0" err="1">
                <a:effectLst/>
                <a:latin typeface="Inherit"/>
              </a:rPr>
              <a:t>Baye’s</a:t>
            </a:r>
            <a:r>
              <a:rPr lang="en-US" sz="2000" dirty="0">
                <a:effectLst/>
                <a:latin typeface="Inherit"/>
              </a:rPr>
              <a:t> Theorem and Naïve Bayes</a:t>
            </a:r>
          </a:p>
          <a:p>
            <a:endParaRPr lang="en-US" dirty="0"/>
          </a:p>
        </p:txBody>
      </p:sp>
      <p:sp>
        <p:nvSpPr>
          <p:cNvPr id="3" name="TextBox 2">
            <a:extLst>
              <a:ext uri="{FF2B5EF4-FFF2-40B4-BE49-F238E27FC236}">
                <a16:creationId xmlns:a16="http://schemas.microsoft.com/office/drawing/2014/main" id="{909FCC76-C089-41FA-9750-AD01DE76C72F}"/>
              </a:ext>
            </a:extLst>
          </p:cNvPr>
          <p:cNvSpPr txBox="1"/>
          <p:nvPr/>
        </p:nvSpPr>
        <p:spPr>
          <a:xfrm>
            <a:off x="528309" y="1791998"/>
            <a:ext cx="6241124" cy="4493392"/>
          </a:xfrm>
          <a:prstGeom prst="rect">
            <a:avLst/>
          </a:prstGeom>
        </p:spPr>
        <p:txBody>
          <a:bodyPr vert="horz" lIns="91440" tIns="45720" rIns="91440" bIns="45720" rtlCol="0">
            <a:noAutofit/>
          </a:bodyPr>
          <a:lstStyle/>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err="1">
                <a:effectLst/>
                <a:latin typeface="Inherit"/>
              </a:rPr>
              <a:t>Baye’s</a:t>
            </a:r>
            <a:r>
              <a:rPr lang="en-US" dirty="0">
                <a:effectLst/>
                <a:latin typeface="Inherit"/>
              </a:rPr>
              <a:t> theorem –  describes the </a:t>
            </a:r>
            <a:r>
              <a:rPr lang="en-US" dirty="0">
                <a:effectLst/>
                <a:highlight>
                  <a:srgbClr val="FFFF00"/>
                </a:highlight>
                <a:latin typeface="Inherit"/>
              </a:rPr>
              <a:t>probability</a:t>
            </a:r>
            <a:r>
              <a:rPr lang="en-US" dirty="0">
                <a:effectLst/>
                <a:latin typeface="Inherit"/>
              </a:rPr>
              <a:t> of an event, based on prior knowledge of conditions that might be related to the event.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For two events, A and B, Bayes' theorem allows you to figure out p(A|B) the probability that event A happened, given that B </a:t>
            </a:r>
            <a:r>
              <a:rPr lang="en-US" dirty="0">
                <a:latin typeface="Inherit"/>
              </a:rPr>
              <a:t>conditions</a:t>
            </a:r>
            <a:r>
              <a:rPr lang="en-US" dirty="0">
                <a:effectLst/>
                <a:latin typeface="Inherit"/>
              </a:rPr>
              <a: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latin typeface="Inherit"/>
              </a:rPr>
              <a:t>In data science, it means</a:t>
            </a:r>
            <a:r>
              <a:rPr lang="en-US" dirty="0">
                <a:effectLst/>
                <a:latin typeface="Inherit"/>
              </a:rPr>
              <a:t> the probability of observing various data, given the hypotheses, and the observed data.</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 It gives you the after-the-data probability of a hypothesis as a function of the likelihood of the data, the probability of getting the data you found. </a:t>
            </a:r>
            <a:endParaRPr lang="en-US" dirty="0">
              <a:latin typeface="Inherit"/>
            </a:endParaRP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This conditional probability is known as a hypothesis. This hypothesis is calculated through previous evidence or knowledge.</a:t>
            </a:r>
          </a:p>
        </p:txBody>
      </p:sp>
      <p:pic>
        <p:nvPicPr>
          <p:cNvPr id="5" name="Picture 4" descr="Diagram&#10;&#10;Description automatically generated">
            <a:extLst>
              <a:ext uri="{FF2B5EF4-FFF2-40B4-BE49-F238E27FC236}">
                <a16:creationId xmlns:a16="http://schemas.microsoft.com/office/drawing/2014/main" id="{6A4F3E95-8351-4FC1-AD53-3794FBCB5C0D}"/>
              </a:ext>
            </a:extLst>
          </p:cNvPr>
          <p:cNvPicPr>
            <a:picLocks noChangeAspect="1"/>
          </p:cNvPicPr>
          <p:nvPr/>
        </p:nvPicPr>
        <p:blipFill>
          <a:blip r:embed="rId2"/>
          <a:stretch>
            <a:fillRect/>
          </a:stretch>
        </p:blipFill>
        <p:spPr>
          <a:xfrm>
            <a:off x="6902596" y="1791998"/>
            <a:ext cx="4663440" cy="2960620"/>
          </a:xfrm>
          <a:prstGeom prst="rect">
            <a:avLst/>
          </a:prstGeom>
          <a:noFill/>
        </p:spPr>
      </p:pic>
    </p:spTree>
    <p:extLst>
      <p:ext uri="{BB962C8B-B14F-4D97-AF65-F5344CB8AC3E}">
        <p14:creationId xmlns:p14="http://schemas.microsoft.com/office/powerpoint/2010/main" val="2429774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13EE73E-633C-2974-90E9-D0E84FC56194}"/>
              </a:ext>
            </a:extLst>
          </p:cNvPr>
          <p:cNvSpPr>
            <a:spLocks noGrp="1"/>
          </p:cNvSpPr>
          <p:nvPr>
            <p:ph type="title"/>
          </p:nvPr>
        </p:nvSpPr>
        <p:spPr>
          <a:xfrm>
            <a:off x="374343" y="385142"/>
            <a:ext cx="11415203" cy="768955"/>
          </a:xfrm>
          <a:solidFill>
            <a:schemeClr val="tx2">
              <a:lumMod val="10000"/>
              <a:lumOff val="90000"/>
            </a:schemeClr>
          </a:solidFill>
        </p:spPr>
        <p:txBody>
          <a:bodyPr>
            <a:normAutofit/>
          </a:bodyPr>
          <a:lstStyle/>
          <a:p>
            <a:pPr algn="ctr"/>
            <a:r>
              <a:rPr lang="en-US" sz="2800" b="1" dirty="0">
                <a:effectLst/>
              </a:rPr>
              <a:t>Naïve Bayes</a:t>
            </a:r>
            <a:endParaRPr lang="en-US" sz="2800" b="1" dirty="0"/>
          </a:p>
        </p:txBody>
      </p:sp>
      <p:sp>
        <p:nvSpPr>
          <p:cNvPr id="3" name="TextBox 2">
            <a:extLst>
              <a:ext uri="{FF2B5EF4-FFF2-40B4-BE49-F238E27FC236}">
                <a16:creationId xmlns:a16="http://schemas.microsoft.com/office/drawing/2014/main" id="{A16A6AD5-B778-4055-8CBB-0F328C7BBF76}"/>
              </a:ext>
            </a:extLst>
          </p:cNvPr>
          <p:cNvSpPr txBox="1"/>
          <p:nvPr/>
        </p:nvSpPr>
        <p:spPr>
          <a:xfrm>
            <a:off x="489752" y="1277495"/>
            <a:ext cx="5911048" cy="4439723"/>
          </a:xfrm>
          <a:prstGeom prst="rect">
            <a:avLst/>
          </a:prstGeom>
        </p:spPr>
        <p:txBody>
          <a:bodyPr vert="horz" lIns="91440" tIns="45720" rIns="91440" bIns="45720" rtlCol="0">
            <a:noAutofit/>
          </a:bodyPr>
          <a:lstStyle/>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Naïve Bayes was founded by Thomas Bayes as an algorithm that applies </a:t>
            </a:r>
            <a:r>
              <a:rPr lang="en-US" dirty="0" err="1">
                <a:effectLst/>
                <a:latin typeface="Inherit"/>
              </a:rPr>
              <a:t>Baye’s</a:t>
            </a:r>
            <a:r>
              <a:rPr lang="en-US" dirty="0">
                <a:effectLst/>
                <a:latin typeface="Inherit"/>
              </a:rPr>
              <a:t> theorem to estimate the conditional probability of an outcome.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highlight>
                  <a:srgbClr val="FFFF00"/>
                </a:highlight>
                <a:latin typeface="Inherit"/>
              </a:rPr>
              <a:t>The </a:t>
            </a:r>
            <a:r>
              <a:rPr lang="en-US" dirty="0">
                <a:effectLst/>
                <a:highlight>
                  <a:srgbClr val="FFFF00"/>
                </a:highlight>
                <a:latin typeface="Inherit"/>
              </a:rPr>
              <a:t>Naïve Bayes classifier classification method is more suitable for large datasets, and all the categorical parameters are independent</a:t>
            </a:r>
            <a:r>
              <a:rPr lang="en-US" dirty="0">
                <a:effectLst/>
                <a:latin typeface="Inherit"/>
              </a:rPr>
              <a: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A dataset of 10,000 observations and 50 variables is large enough for NB. When the calibration sample sizes increase, Naïve Bayes classifiers will outperform other highly advanced classification methods in terms of classification accuracy. (Rudner, 2016; </a:t>
            </a:r>
            <a:r>
              <a:rPr lang="en-US" dirty="0" err="1">
                <a:effectLst/>
                <a:latin typeface="Inherit"/>
              </a:rPr>
              <a:t>Vomlel</a:t>
            </a:r>
            <a:r>
              <a:rPr lang="en-US" dirty="0">
                <a:effectLst/>
                <a:latin typeface="Inherit"/>
              </a:rPr>
              <a:t>, 2004). </a:t>
            </a:r>
          </a:p>
          <a:p>
            <a:pPr marL="28575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Naïve Bayes classification assumes the variables are independent; in other words, a specific feature in a class is unconnected to the occurrence of other elements. (Draper &amp; Smith, 1998). </a:t>
            </a:r>
          </a:p>
        </p:txBody>
      </p:sp>
      <p:pic>
        <p:nvPicPr>
          <p:cNvPr id="13" name="Picture 12">
            <a:extLst>
              <a:ext uri="{FF2B5EF4-FFF2-40B4-BE49-F238E27FC236}">
                <a16:creationId xmlns:a16="http://schemas.microsoft.com/office/drawing/2014/main" id="{4C922561-6EE6-4633-A77A-A95F6847971D}"/>
              </a:ext>
            </a:extLst>
          </p:cNvPr>
          <p:cNvPicPr>
            <a:picLocks noChangeAspect="1"/>
          </p:cNvPicPr>
          <p:nvPr/>
        </p:nvPicPr>
        <p:blipFill>
          <a:blip r:embed="rId2"/>
          <a:stretch>
            <a:fillRect/>
          </a:stretch>
        </p:blipFill>
        <p:spPr>
          <a:xfrm>
            <a:off x="6545805" y="1277496"/>
            <a:ext cx="4943475" cy="4002108"/>
          </a:xfrm>
          <a:prstGeom prst="rect">
            <a:avLst/>
          </a:prstGeom>
        </p:spPr>
      </p:pic>
    </p:spTree>
    <p:extLst>
      <p:ext uri="{BB962C8B-B14F-4D97-AF65-F5344CB8AC3E}">
        <p14:creationId xmlns:p14="http://schemas.microsoft.com/office/powerpoint/2010/main" val="3361123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7471F2-C220-4459-9F89-16D8D7C1C7FC}"/>
              </a:ext>
            </a:extLst>
          </p:cNvPr>
          <p:cNvPicPr>
            <a:picLocks noChangeAspect="1"/>
          </p:cNvPicPr>
          <p:nvPr/>
        </p:nvPicPr>
        <p:blipFill>
          <a:blip r:embed="rId2"/>
          <a:stretch>
            <a:fillRect/>
          </a:stretch>
        </p:blipFill>
        <p:spPr>
          <a:xfrm>
            <a:off x="1433513" y="1606858"/>
            <a:ext cx="9308468" cy="4922529"/>
          </a:xfrm>
          <a:prstGeom prst="rect">
            <a:avLst/>
          </a:prstGeom>
        </p:spPr>
      </p:pic>
      <p:sp>
        <p:nvSpPr>
          <p:cNvPr id="4" name="TextBox 3">
            <a:extLst>
              <a:ext uri="{FF2B5EF4-FFF2-40B4-BE49-F238E27FC236}">
                <a16:creationId xmlns:a16="http://schemas.microsoft.com/office/drawing/2014/main" id="{73184D12-F81E-46B4-8006-3973113B6265}"/>
              </a:ext>
            </a:extLst>
          </p:cNvPr>
          <p:cNvSpPr txBox="1"/>
          <p:nvPr/>
        </p:nvSpPr>
        <p:spPr>
          <a:xfrm>
            <a:off x="609599" y="467764"/>
            <a:ext cx="11144435" cy="923330"/>
          </a:xfrm>
          <a:prstGeom prst="rect">
            <a:avLst/>
          </a:prstGeom>
          <a:noFill/>
        </p:spPr>
        <p:txBody>
          <a:bodyPr wrap="square">
            <a:spAutoFit/>
          </a:bodyPr>
          <a:lstStyle/>
          <a:p>
            <a:r>
              <a:rPr lang="en-US" sz="1800" dirty="0">
                <a:effectLst/>
                <a:latin typeface="Inherit"/>
                <a:ea typeface="Calibri" panose="020F0502020204030204" pitchFamily="34" charset="0"/>
                <a:cs typeface="Times New Roman" panose="02020603050405020304" pitchFamily="18" charset="0"/>
              </a:rPr>
              <a:t>TM Data is data collected over time. TM is a statistical tool that deals with a sequence of data in chronological order. TM components are a trend, seasonality, and residual</a:t>
            </a:r>
            <a:r>
              <a:rPr lang="en-US" sz="1800" dirty="0">
                <a:solidFill>
                  <a:srgbClr val="000000"/>
                </a:solidFill>
                <a:effectLst/>
                <a:latin typeface="Inherit"/>
                <a:ea typeface="Calibri" panose="020F0502020204030204" pitchFamily="34" charset="0"/>
                <a:cs typeface="Times New Roman" panose="02020603050405020304" pitchFamily="18" charset="0"/>
              </a:rPr>
              <a:t>. Time Series Examples include the daily log returns on stock, monthly values of the consumer price index, or CPI, which is a measure of the national inflation rate.</a:t>
            </a:r>
            <a:endParaRPr lang="en-US" dirty="0"/>
          </a:p>
        </p:txBody>
      </p:sp>
    </p:spTree>
    <p:extLst>
      <p:ext uri="{BB962C8B-B14F-4D97-AF65-F5344CB8AC3E}">
        <p14:creationId xmlns:p14="http://schemas.microsoft.com/office/powerpoint/2010/main" val="3507735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A672356-C237-0CA5-370C-EA3FD290872F}"/>
              </a:ext>
            </a:extLst>
          </p:cNvPr>
          <p:cNvSpPr>
            <a:spLocks noGrp="1"/>
          </p:cNvSpPr>
          <p:nvPr>
            <p:ph type="title"/>
          </p:nvPr>
        </p:nvSpPr>
        <p:spPr>
          <a:xfrm>
            <a:off x="532292" y="425538"/>
            <a:ext cx="11088209" cy="583130"/>
          </a:xfrm>
        </p:spPr>
        <p:txBody>
          <a:bodyPr>
            <a:normAutofit/>
          </a:bodyPr>
          <a:lstStyle/>
          <a:p>
            <a:pPr algn="ctr">
              <a:lnSpc>
                <a:spcPct val="100000"/>
              </a:lnSpc>
            </a:pPr>
            <a:r>
              <a:rPr lang="en-US" sz="3200" b="1" dirty="0">
                <a:effectLst/>
                <a:latin typeface="Inherit"/>
              </a:rPr>
              <a:t>Optimization Analysis</a:t>
            </a:r>
            <a:endParaRPr lang="en-US" sz="3200" dirty="0"/>
          </a:p>
        </p:txBody>
      </p:sp>
      <p:sp>
        <p:nvSpPr>
          <p:cNvPr id="3" name="TextBox 2">
            <a:extLst>
              <a:ext uri="{FF2B5EF4-FFF2-40B4-BE49-F238E27FC236}">
                <a16:creationId xmlns:a16="http://schemas.microsoft.com/office/drawing/2014/main" id="{C9609E3C-3150-489B-80FE-499C2E1919FC}"/>
              </a:ext>
            </a:extLst>
          </p:cNvPr>
          <p:cNvSpPr txBox="1"/>
          <p:nvPr/>
        </p:nvSpPr>
        <p:spPr>
          <a:xfrm>
            <a:off x="679916" y="2029119"/>
            <a:ext cx="5978336" cy="2799762"/>
          </a:xfrm>
          <a:prstGeom prst="rect">
            <a:avLst/>
          </a:prstGeom>
        </p:spPr>
        <p:txBody>
          <a:bodyPr vert="horz" lIns="91440" tIns="45720" rIns="91440" bIns="45720" rtlCol="0">
            <a:noAutofit/>
          </a:bodyPr>
          <a:lstStyle/>
          <a:p>
            <a:pPr marL="0" marR="0" lvl="1">
              <a:spcBef>
                <a:spcPts val="0"/>
              </a:spcBef>
              <a:spcAft>
                <a:spcPts val="600"/>
              </a:spcAft>
              <a:buClr>
                <a:schemeClr val="tx1">
                  <a:lumMod val="85000"/>
                  <a:lumOff val="15000"/>
                </a:schemeClr>
              </a:buClr>
              <a:buSzPts val="1200"/>
              <a:tabLst>
                <a:tab pos="914400" algn="l"/>
              </a:tabLst>
            </a:pPr>
            <a:r>
              <a:rPr lang="en-US" b="1" dirty="0">
                <a:effectLst/>
                <a:latin typeface="Inherit"/>
              </a:rPr>
              <a:t>An Optimization Analysis</a:t>
            </a:r>
            <a:r>
              <a:rPr lang="en-US" dirty="0">
                <a:effectLst/>
                <a:latin typeface="Inherit"/>
              </a:rPr>
              <a:t> is finding the best value for one or more target variables given certain constraints. </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It shows what value a variable should have, given certain conditions or restraints. </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In business, it means minimizing cost and maximizing revenue.</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In </a:t>
            </a:r>
            <a:r>
              <a:rPr lang="en-US" dirty="0">
                <a:latin typeface="Inherit"/>
              </a:rPr>
              <a:t>process engineering it means </a:t>
            </a:r>
            <a:r>
              <a:rPr lang="en-US" dirty="0">
                <a:effectLst/>
                <a:latin typeface="Inherit"/>
              </a:rPr>
              <a:t>optimizing the business processes by minimizing </a:t>
            </a:r>
            <a:r>
              <a:rPr lang="en-US" dirty="0">
                <a:latin typeface="Inherit"/>
              </a:rPr>
              <a:t>waste</a:t>
            </a:r>
            <a:r>
              <a:rPr lang="en-US" dirty="0">
                <a:effectLst/>
                <a:latin typeface="Inherit"/>
              </a:rPr>
              <a:t> and maximizing efficiency.</a:t>
            </a:r>
          </a:p>
        </p:txBody>
      </p:sp>
      <p:pic>
        <p:nvPicPr>
          <p:cNvPr id="5" name="Picture 4">
            <a:extLst>
              <a:ext uri="{FF2B5EF4-FFF2-40B4-BE49-F238E27FC236}">
                <a16:creationId xmlns:a16="http://schemas.microsoft.com/office/drawing/2014/main" id="{4F2E093F-36D3-43D1-A57A-FFF5EC8553C8}"/>
              </a:ext>
            </a:extLst>
          </p:cNvPr>
          <p:cNvPicPr>
            <a:picLocks noChangeAspect="1"/>
          </p:cNvPicPr>
          <p:nvPr/>
        </p:nvPicPr>
        <p:blipFill>
          <a:blip r:embed="rId2"/>
          <a:stretch>
            <a:fillRect/>
          </a:stretch>
        </p:blipFill>
        <p:spPr>
          <a:xfrm>
            <a:off x="6787298" y="1442300"/>
            <a:ext cx="4965997" cy="3836710"/>
          </a:xfrm>
          <a:prstGeom prst="rect">
            <a:avLst/>
          </a:prstGeom>
          <a:noFill/>
        </p:spPr>
      </p:pic>
    </p:spTree>
    <p:extLst>
      <p:ext uri="{BB962C8B-B14F-4D97-AF65-F5344CB8AC3E}">
        <p14:creationId xmlns:p14="http://schemas.microsoft.com/office/powerpoint/2010/main" val="71553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594466" y="1264197"/>
            <a:ext cx="6315692" cy="4268965"/>
          </a:xfrm>
        </p:spPr>
        <p:txBody>
          <a:bodyPr>
            <a:normAutofit/>
          </a:bodyPr>
          <a:lstStyle/>
          <a:p>
            <a:r>
              <a:rPr lang="en-US" sz="5400" dirty="0"/>
              <a:t>Organizational</a:t>
            </a:r>
            <a:br>
              <a:rPr lang="en-US" sz="5400" dirty="0"/>
            </a:br>
            <a:r>
              <a:rPr lang="en-US" sz="5400" dirty="0"/>
              <a:t>Needs/Ethics/Law</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81843" y="2601909"/>
            <a:ext cx="4982615" cy="972103"/>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81843" y="4811436"/>
            <a:ext cx="4600876" cy="11454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 Series 4</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4" name="Glorious Purpose Best Edited">
            <a:hlinkClick r:id="" action="ppaction://media"/>
            <a:extLst>
              <a:ext uri="{FF2B5EF4-FFF2-40B4-BE49-F238E27FC236}">
                <a16:creationId xmlns:a16="http://schemas.microsoft.com/office/drawing/2014/main" id="{99005B68-03DF-8E3A-F22C-2609CA5387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852318" y="5289480"/>
            <a:ext cx="487363" cy="487363"/>
          </a:xfrm>
          <a:prstGeom prst="rect">
            <a:avLst/>
          </a:prstGeom>
        </p:spPr>
      </p:pic>
    </p:spTree>
    <p:custDataLst>
      <p:tags r:id="rId1"/>
    </p:custDataLst>
    <p:extLst>
      <p:ext uri="{BB962C8B-B14F-4D97-AF65-F5344CB8AC3E}">
        <p14:creationId xmlns:p14="http://schemas.microsoft.com/office/powerpoint/2010/main" val="1247026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61925" y="100449"/>
            <a:ext cx="11796674"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456013" y="516311"/>
            <a:ext cx="10907111" cy="1371600"/>
          </a:xfrm>
        </p:spPr>
        <p:txBody>
          <a:bodyPr vert="horz" lIns="91440" tIns="45720" rIns="91440" bIns="45720" rtlCol="0" anchor="ctr">
            <a:normAutofit/>
          </a:bodyPr>
          <a:lstStyle/>
          <a:p>
            <a:pPr algn="ctr"/>
            <a:r>
              <a:rPr lang="en-US" sz="3600" b="1" dirty="0">
                <a:solidFill>
                  <a:schemeClr val="bg2">
                    <a:lumMod val="50000"/>
                  </a:schemeClr>
                </a:solidFill>
                <a:latin typeface="Arial" panose="020B0604020202020204" pitchFamily="34" charset="0"/>
                <a:cs typeface="Arial" panose="020B0604020202020204" pitchFamily="34" charset="0"/>
              </a:rPr>
              <a:t> 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766369" y="1998046"/>
          <a:ext cx="10907111" cy="2983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9131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15410" y="133369"/>
            <a:ext cx="11725200"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846554" y="772357"/>
            <a:ext cx="7377345" cy="1854395"/>
          </a:xfrm>
        </p:spPr>
        <p:txBody>
          <a:bodyPr vert="horz" lIns="91440" tIns="45720" rIns="91440" bIns="45720" rtlCol="0" anchor="ctr">
            <a:normAutofit fontScale="90000"/>
          </a:bodyPr>
          <a:lstStyle/>
          <a:p>
            <a:pPr algn="ctr"/>
            <a:r>
              <a:rPr lang="en-US" sz="3100" b="1" dirty="0">
                <a:solidFill>
                  <a:schemeClr val="bg2">
                    <a:lumMod val="50000"/>
                  </a:schemeClr>
                </a:solidFill>
                <a:latin typeface="Inherit"/>
                <a:cs typeface="Arial" panose="020B0604020202020204" pitchFamily="34" charset="0"/>
              </a:rPr>
              <a:t> </a:t>
            </a:r>
            <a:r>
              <a:rPr lang="en-US" sz="3100" b="1" dirty="0">
                <a:solidFill>
                  <a:schemeClr val="tx1"/>
                </a:solidFill>
                <a:effectLst/>
                <a:latin typeface="Inherit"/>
                <a:ea typeface="Calibri" panose="020F0502020204030204" pitchFamily="34" charset="0"/>
              </a:rPr>
              <a:t>Exams</a:t>
            </a:r>
            <a:br>
              <a:rPr lang="en-US" sz="3100"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Pre-A 60 questions, 120 minutes </a:t>
            </a:r>
            <a:br>
              <a:rPr lang="en-US" sz="3100" b="1"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OA-60 questions, 120 minutes</a:t>
            </a:r>
            <a:br>
              <a:rPr lang="en-US" sz="1800" dirty="0">
                <a:effectLst/>
                <a:latin typeface="Times New Roman" panose="02020603050405020304" pitchFamily="18" charset="0"/>
                <a:ea typeface="Calibri" panose="020F0502020204030204" pitchFamily="34" charset="0"/>
              </a:rPr>
            </a:br>
            <a:endParaRPr lang="en-US" sz="3600" b="1" dirty="0">
              <a:solidFill>
                <a:schemeClr val="bg2">
                  <a:lumMod val="50000"/>
                </a:schemeClr>
              </a:solidFill>
              <a:latin typeface="Arial" panose="020B0604020202020204" pitchFamily="34" charset="0"/>
              <a:cs typeface="Arial" panose="020B0604020202020204" pitchFamily="34" charset="0"/>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691170" y="2253922"/>
          <a:ext cx="10342859" cy="2326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5361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15410" y="133369"/>
            <a:ext cx="11725200"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846554" y="772357"/>
            <a:ext cx="7377345" cy="1854395"/>
          </a:xfrm>
        </p:spPr>
        <p:txBody>
          <a:bodyPr vert="horz" lIns="91440" tIns="45720" rIns="91440" bIns="45720" rtlCol="0" anchor="ctr">
            <a:normAutofit fontScale="90000"/>
          </a:bodyPr>
          <a:lstStyle/>
          <a:p>
            <a:pPr algn="ctr"/>
            <a:r>
              <a:rPr lang="en-US" sz="3100" b="1" dirty="0">
                <a:solidFill>
                  <a:schemeClr val="bg2">
                    <a:lumMod val="50000"/>
                  </a:schemeClr>
                </a:solidFill>
                <a:latin typeface="Inherit"/>
                <a:cs typeface="Arial" panose="020B0604020202020204" pitchFamily="34" charset="0"/>
              </a:rPr>
              <a:t> </a:t>
            </a:r>
            <a:r>
              <a:rPr lang="en-US" sz="3100" b="1" dirty="0">
                <a:solidFill>
                  <a:schemeClr val="tx1"/>
                </a:solidFill>
                <a:effectLst/>
                <a:latin typeface="Inherit"/>
                <a:ea typeface="Calibri" panose="020F0502020204030204" pitchFamily="34" charset="0"/>
              </a:rPr>
              <a:t>Exams</a:t>
            </a:r>
            <a:br>
              <a:rPr lang="en-US" sz="3100"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Pre-A 60 questions, 120 minutes </a:t>
            </a:r>
            <a:br>
              <a:rPr lang="en-US" sz="3100" b="1"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OA-60 questions, 120 minutes</a:t>
            </a:r>
            <a:br>
              <a:rPr lang="en-US" sz="1800" dirty="0">
                <a:effectLst/>
                <a:latin typeface="Times New Roman" panose="02020603050405020304" pitchFamily="18" charset="0"/>
                <a:ea typeface="Calibri" panose="020F0502020204030204" pitchFamily="34" charset="0"/>
              </a:rPr>
            </a:br>
            <a:endParaRPr lang="en-US" sz="3600" b="1" dirty="0">
              <a:solidFill>
                <a:schemeClr val="bg2">
                  <a:lumMod val="50000"/>
                </a:schemeClr>
              </a:solidFill>
              <a:latin typeface="Arial" panose="020B0604020202020204" pitchFamily="34" charset="0"/>
              <a:cs typeface="Arial" panose="020B0604020202020204" pitchFamily="34" charset="0"/>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425157237"/>
              </p:ext>
            </p:extLst>
          </p:nvPr>
        </p:nvGraphicFramePr>
        <p:xfrm>
          <a:off x="691170" y="2253922"/>
          <a:ext cx="10342859" cy="2326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451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1220119" y="587262"/>
            <a:ext cx="9601196" cy="817590"/>
          </a:xfrm>
        </p:spPr>
        <p:txBody>
          <a:bodyPr>
            <a:normAutofit/>
          </a:bodyPr>
          <a:lstStyle/>
          <a:p>
            <a:r>
              <a:rPr lang="en-US" sz="4400" b="1" dirty="0"/>
              <a:t>Learning Outcomes </a:t>
            </a:r>
          </a:p>
        </p:txBody>
      </p:sp>
      <p:sp>
        <p:nvSpPr>
          <p:cNvPr id="12" name="TextBox 11">
            <a:extLst>
              <a:ext uri="{FF2B5EF4-FFF2-40B4-BE49-F238E27FC236}">
                <a16:creationId xmlns:a16="http://schemas.microsoft.com/office/drawing/2014/main" id="{A906711E-977C-4838-B5FF-355745835191}"/>
              </a:ext>
            </a:extLst>
          </p:cNvPr>
          <p:cNvSpPr txBox="1"/>
          <p:nvPr/>
        </p:nvSpPr>
        <p:spPr>
          <a:xfrm>
            <a:off x="945226" y="2540145"/>
            <a:ext cx="10518025" cy="3477875"/>
          </a:xfrm>
          <a:prstGeom prst="rect">
            <a:avLst/>
          </a:prstGeom>
          <a:solidFill>
            <a:schemeClr val="bg1">
              <a:lumMod val="95000"/>
            </a:schemeClr>
          </a:solid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2000" i="0" dirty="0">
                <a:solidFill>
                  <a:srgbClr val="002060"/>
                </a:solidFill>
                <a:effectLst/>
                <a:latin typeface="Open Sans" panose="020B0606030504020204" pitchFamily="34" charset="0"/>
              </a:rPr>
              <a:t>Data analysis does not happen in a vacuum. It costs </a:t>
            </a:r>
            <a:r>
              <a:rPr lang="en-US" sz="2000" b="1" i="0" dirty="0">
                <a:solidFill>
                  <a:srgbClr val="002060"/>
                </a:solidFill>
                <a:effectLst/>
                <a:latin typeface="Open Sans" panose="020B0606030504020204" pitchFamily="34" charset="0"/>
              </a:rPr>
              <a:t>money</a:t>
            </a:r>
            <a:r>
              <a:rPr lang="en-US" sz="2000" i="0" dirty="0">
                <a:solidFill>
                  <a:srgbClr val="002060"/>
                </a:solidFill>
                <a:effectLst/>
                <a:latin typeface="Open Sans" panose="020B0606030504020204" pitchFamily="34" charset="0"/>
              </a:rPr>
              <a:t> and takes </a:t>
            </a:r>
            <a:r>
              <a:rPr lang="en-US" sz="2000" b="1" i="0" dirty="0">
                <a:solidFill>
                  <a:srgbClr val="002060"/>
                </a:solidFill>
                <a:effectLst/>
                <a:latin typeface="Open Sans" panose="020B0606030504020204" pitchFamily="34" charset="0"/>
              </a:rPr>
              <a:t>time</a:t>
            </a:r>
            <a:r>
              <a:rPr lang="en-US" sz="2000" i="0" dirty="0">
                <a:solidFill>
                  <a:srgbClr val="002060"/>
                </a:solidFill>
                <a:effectLst/>
                <a:latin typeface="Open Sans" panose="020B0606030504020204" pitchFamily="34" charset="0"/>
              </a:rPr>
              <a:t> to complete the </a:t>
            </a:r>
            <a:r>
              <a:rPr lang="en-US" sz="2000" b="1" i="0" dirty="0">
                <a:solidFill>
                  <a:srgbClr val="002060"/>
                </a:solidFill>
                <a:effectLst/>
                <a:latin typeface="Open Sans" panose="020B0606030504020204" pitchFamily="34" charset="0"/>
              </a:rPr>
              <a:t>work </a:t>
            </a:r>
            <a:r>
              <a:rPr lang="en-US" sz="2000" i="0" dirty="0">
                <a:solidFill>
                  <a:srgbClr val="002060"/>
                </a:solidFill>
                <a:effectLst/>
                <a:latin typeface="Open Sans" panose="020B0606030504020204" pitchFamily="34" charset="0"/>
              </a:rPr>
              <a:t>requirements.  </a:t>
            </a:r>
          </a:p>
          <a:p>
            <a:pPr marR="0" lvl="0" algn="l" defTabSz="457200" rtl="0" eaLnBrk="1" fontAlgn="auto" latinLnBrk="0" hangingPunct="1">
              <a:lnSpc>
                <a:spcPct val="100000"/>
              </a:lnSpc>
              <a:spcBef>
                <a:spcPts val="0"/>
              </a:spcBef>
              <a:spcAft>
                <a:spcPts val="0"/>
              </a:spcAft>
              <a:buClrTx/>
              <a:buSzTx/>
              <a:tabLst/>
              <a:defRPr/>
            </a:pPr>
            <a:endParaRPr kumimoji="0" lang="en-US" sz="2000" b="1" i="0" u="none" strike="noStrike" kern="1200" cap="none" spc="0" normalizeH="0" baseline="0" noProof="0" dirty="0">
              <a:ln>
                <a:noFill/>
              </a:ln>
              <a:solidFill>
                <a:srgbClr val="002060"/>
              </a:solidFill>
              <a:effectLst/>
              <a:uLnTx/>
              <a:uFillTx/>
              <a:latin typeface="Roboto"/>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Identify the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decisions necessary </a:t>
            </a:r>
            <a:r>
              <a:rPr kumimoji="0" lang="en-US" sz="2000" b="0" i="0" u="none" strike="noStrike" kern="1200" cap="none" spc="0" normalizeH="0" baseline="0" noProof="0" dirty="0">
                <a:ln>
                  <a:noFill/>
                </a:ln>
                <a:solidFill>
                  <a:srgbClr val="000000"/>
                </a:solidFill>
                <a:effectLst/>
                <a:uLnTx/>
                <a:uFillTx/>
                <a:latin typeface="Roboto"/>
                <a:ea typeface="+mn-ea"/>
                <a:cs typeface="+mn-cs"/>
              </a:rPr>
              <a:t>to initiate a data analytics project.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Delineate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clear outcomes </a:t>
            </a:r>
            <a:r>
              <a:rPr kumimoji="0" lang="en-US" sz="2000" b="0" i="0" u="none" strike="noStrike" kern="1200" cap="none" spc="0" normalizeH="0" baseline="0" noProof="0" dirty="0">
                <a:ln>
                  <a:noFill/>
                </a:ln>
                <a:solidFill>
                  <a:srgbClr val="000000"/>
                </a:solidFill>
                <a:effectLst/>
                <a:uLnTx/>
                <a:uFillTx/>
                <a:latin typeface="Roboto"/>
                <a:ea typeface="+mn-ea"/>
                <a:cs typeface="+mn-cs"/>
              </a:rPr>
              <a:t>and undefined outcomes of potential data analytics projects.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Define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clear metrics</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deliverables</a:t>
            </a:r>
            <a:r>
              <a:rPr kumimoji="0" lang="en-US" sz="2000" b="0" i="0" u="none" strike="noStrike" kern="1200" cap="none" spc="0" normalizeH="0" baseline="0" noProof="0" dirty="0">
                <a:ln>
                  <a:noFill/>
                </a:ln>
                <a:solidFill>
                  <a:srgbClr val="000000"/>
                </a:solidFill>
                <a:effectLst/>
                <a:uLnTx/>
                <a:uFillTx/>
                <a:latin typeface="Roboto"/>
                <a:ea typeface="+mn-ea"/>
                <a:cs typeface="+mn-cs"/>
              </a:rPr>
              <a:t>, and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value</a:t>
            </a:r>
            <a:r>
              <a:rPr kumimoji="0" lang="en-US" sz="2000" b="0" i="0" u="none" strike="noStrike" kern="1200" cap="none" spc="0" normalizeH="0" baseline="0" noProof="0" dirty="0">
                <a:ln>
                  <a:noFill/>
                </a:ln>
                <a:solidFill>
                  <a:srgbClr val="000000"/>
                </a:solidFill>
                <a:effectLst/>
                <a:uLnTx/>
                <a:uFillTx/>
                <a:latin typeface="Roboto"/>
                <a:ea typeface="+mn-ea"/>
                <a:cs typeface="+mn-cs"/>
              </a:rPr>
              <a:t> that a data analytics project will provide to an organization.</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Compare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data types </a:t>
            </a:r>
            <a:r>
              <a:rPr kumimoji="0" lang="en-US" sz="2000" b="0" i="0" u="none" strike="noStrike" kern="1200" cap="none" spc="0" normalizeH="0" baseline="0" noProof="0" dirty="0">
                <a:ln>
                  <a:noFill/>
                </a:ln>
                <a:solidFill>
                  <a:srgbClr val="000000"/>
                </a:solidFill>
                <a:effectLst/>
                <a:uLnTx/>
                <a:uFillTx/>
                <a:latin typeface="Roboto"/>
                <a:ea typeface="+mn-ea"/>
                <a:cs typeface="+mn-cs"/>
              </a:rPr>
              <a:t>and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sources </a:t>
            </a:r>
            <a:r>
              <a:rPr kumimoji="0" lang="en-US" sz="2000" b="0" i="0" u="none" strike="noStrike" kern="1200" cap="none" spc="0" normalizeH="0" baseline="0" noProof="0" dirty="0">
                <a:ln>
                  <a:noFill/>
                </a:ln>
                <a:solidFill>
                  <a:srgbClr val="000000"/>
                </a:solidFill>
                <a:effectLst/>
                <a:uLnTx/>
                <a:uFillTx/>
                <a:latin typeface="Roboto"/>
                <a:ea typeface="+mn-ea"/>
                <a:cs typeface="+mn-cs"/>
              </a:rPr>
              <a:t>that organizations often have available.</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Define specific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research questions and hypotheses </a:t>
            </a:r>
            <a:r>
              <a:rPr kumimoji="0" lang="en-US" sz="2000" b="0" i="0" u="none" strike="noStrike" kern="1200" cap="none" spc="0" normalizeH="0" baseline="0" noProof="0" dirty="0">
                <a:ln>
                  <a:noFill/>
                </a:ln>
                <a:solidFill>
                  <a:srgbClr val="000000"/>
                </a:solidFill>
                <a:effectLst/>
                <a:uLnTx/>
                <a:uFillTx/>
                <a:latin typeface="Roboto"/>
                <a:ea typeface="+mn-ea"/>
                <a:cs typeface="+mn-cs"/>
              </a:rPr>
              <a:t>based on organizational needs and available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Match available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data types </a:t>
            </a:r>
            <a:r>
              <a:rPr kumimoji="0" lang="en-US" sz="2000" b="0" i="0" u="none" strike="noStrike" kern="1200" cap="none" spc="0" normalizeH="0" baseline="0" noProof="0" dirty="0">
                <a:ln>
                  <a:noFill/>
                </a:ln>
                <a:solidFill>
                  <a:srgbClr val="000000"/>
                </a:solidFill>
                <a:effectLst/>
                <a:uLnTx/>
                <a:uFillTx/>
                <a:latin typeface="Roboto"/>
                <a:ea typeface="+mn-ea"/>
                <a:cs typeface="+mn-cs"/>
              </a:rPr>
              <a:t>to the possible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analytical approaches </a:t>
            </a:r>
            <a:r>
              <a:rPr kumimoji="0" lang="en-US" sz="2000" b="0" i="0" u="none" strike="noStrike" kern="1200" cap="none" spc="0" normalizeH="0" baseline="0" noProof="0" dirty="0">
                <a:ln>
                  <a:noFill/>
                </a:ln>
                <a:solidFill>
                  <a:srgbClr val="000000"/>
                </a:solidFill>
                <a:effectLst/>
                <a:uLnTx/>
                <a:uFillTx/>
                <a:latin typeface="Roboto"/>
                <a:ea typeface="+mn-ea"/>
                <a:cs typeface="+mn-cs"/>
              </a:rPr>
              <a:t>they enable.</a:t>
            </a:r>
          </a:p>
        </p:txBody>
      </p:sp>
      <p:sp>
        <p:nvSpPr>
          <p:cNvPr id="4" name="TextBox 3">
            <a:extLst>
              <a:ext uri="{FF2B5EF4-FFF2-40B4-BE49-F238E27FC236}">
                <a16:creationId xmlns:a16="http://schemas.microsoft.com/office/drawing/2014/main" id="{636A7CDD-B1DF-93D9-F3F2-AD0F5D94BB3B}"/>
              </a:ext>
            </a:extLst>
          </p:cNvPr>
          <p:cNvSpPr txBox="1"/>
          <p:nvPr/>
        </p:nvSpPr>
        <p:spPr>
          <a:xfrm>
            <a:off x="869943" y="1404852"/>
            <a:ext cx="10301547" cy="923330"/>
          </a:xfrm>
          <a:prstGeom prst="rect">
            <a:avLst/>
          </a:prstGeom>
          <a:noFill/>
        </p:spPr>
        <p:txBody>
          <a:bodyPr wrap="square">
            <a:spAutoFit/>
          </a:bodyPr>
          <a:lstStyle/>
          <a:p>
            <a:r>
              <a:rPr lang="en-US" b="0" i="0" dirty="0">
                <a:solidFill>
                  <a:srgbClr val="313131"/>
                </a:solidFill>
                <a:effectLst/>
                <a:latin typeface="Open Sans" panose="020B0606030504020204" pitchFamily="34" charset="0"/>
              </a:rPr>
              <a:t>This lesson </a:t>
            </a:r>
            <a:r>
              <a:rPr lang="en-US" dirty="0">
                <a:solidFill>
                  <a:srgbClr val="313131"/>
                </a:solidFill>
                <a:latin typeface="Open Sans" panose="020B0606030504020204" pitchFamily="34" charset="0"/>
              </a:rPr>
              <a:t>is about the </a:t>
            </a:r>
            <a:r>
              <a:rPr lang="en-US" dirty="0">
                <a:solidFill>
                  <a:srgbClr val="313131"/>
                </a:solidFill>
                <a:highlight>
                  <a:srgbClr val="FFFF00"/>
                </a:highlight>
                <a:latin typeface="Open Sans" panose="020B0606030504020204" pitchFamily="34" charset="0"/>
              </a:rPr>
              <a:t>needs of the organization </a:t>
            </a:r>
            <a:r>
              <a:rPr lang="en-US" dirty="0">
                <a:solidFill>
                  <a:srgbClr val="313131"/>
                </a:solidFill>
                <a:latin typeface="Open Sans" panose="020B0606030504020204" pitchFamily="34" charset="0"/>
              </a:rPr>
              <a:t>and the </a:t>
            </a:r>
            <a:r>
              <a:rPr lang="en-US" dirty="0">
                <a:solidFill>
                  <a:srgbClr val="313131"/>
                </a:solidFill>
                <a:highlight>
                  <a:srgbClr val="FFFF00"/>
                </a:highlight>
                <a:latin typeface="Open Sans" panose="020B0606030504020204" pitchFamily="34" charset="0"/>
              </a:rPr>
              <a:t>requirements of the project </a:t>
            </a:r>
            <a:r>
              <a:rPr lang="en-US" dirty="0">
                <a:solidFill>
                  <a:srgbClr val="313131"/>
                </a:solidFill>
                <a:latin typeface="Open Sans" panose="020B0606030504020204" pitchFamily="34" charset="0"/>
              </a:rPr>
              <a:t>as discussed in the </a:t>
            </a:r>
            <a:r>
              <a:rPr lang="en-US" b="0" i="0" dirty="0">
                <a:solidFill>
                  <a:srgbClr val="313131"/>
                </a:solidFill>
                <a:effectLst/>
                <a:latin typeface="Open Sans" panose="020B0606030504020204" pitchFamily="34" charset="0"/>
              </a:rPr>
              <a:t>discovery phase of the Life Cycle. The discovery phase informs, supports, and sets the groundwork for successful data analytics projects.</a:t>
            </a:r>
            <a:endParaRPr lang="en-US" dirty="0"/>
          </a:p>
        </p:txBody>
      </p:sp>
    </p:spTree>
    <p:extLst>
      <p:ext uri="{BB962C8B-B14F-4D97-AF65-F5344CB8AC3E}">
        <p14:creationId xmlns:p14="http://schemas.microsoft.com/office/powerpoint/2010/main" val="1885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B861-956E-41D7-825C-7BB05B8DA09E}"/>
              </a:ext>
            </a:extLst>
          </p:cNvPr>
          <p:cNvSpPr>
            <a:spLocks noGrp="1"/>
          </p:cNvSpPr>
          <p:nvPr>
            <p:ph type="title"/>
          </p:nvPr>
        </p:nvSpPr>
        <p:spPr>
          <a:xfrm>
            <a:off x="954895" y="733266"/>
            <a:ext cx="10071713" cy="615849"/>
          </a:xfrm>
        </p:spPr>
        <p:txBody>
          <a:bodyPr>
            <a:normAutofit fontScale="90000"/>
          </a:bodyPr>
          <a:lstStyle/>
          <a:p>
            <a:r>
              <a:rPr lang="en-US" b="1" dirty="0">
                <a:solidFill>
                  <a:srgbClr val="333333"/>
                </a:solidFill>
                <a:latin typeface="Roboto"/>
              </a:rPr>
              <a:t>Key Stakeholders</a:t>
            </a:r>
            <a:r>
              <a:rPr lang="en-US" b="0" i="0" dirty="0">
                <a:solidFill>
                  <a:srgbClr val="333333"/>
                </a:solidFill>
                <a:effectLst/>
                <a:latin typeface="Roboto"/>
              </a:rPr>
              <a:t> </a:t>
            </a:r>
            <a:endParaRPr lang="en-US" dirty="0"/>
          </a:p>
        </p:txBody>
      </p:sp>
      <p:sp>
        <p:nvSpPr>
          <p:cNvPr id="6" name="TextBox 5">
            <a:extLst>
              <a:ext uri="{FF2B5EF4-FFF2-40B4-BE49-F238E27FC236}">
                <a16:creationId xmlns:a16="http://schemas.microsoft.com/office/drawing/2014/main" id="{EA20AFDB-44C2-44FD-9788-FF60361FD9EF}"/>
              </a:ext>
            </a:extLst>
          </p:cNvPr>
          <p:cNvSpPr txBox="1"/>
          <p:nvPr/>
        </p:nvSpPr>
        <p:spPr>
          <a:xfrm>
            <a:off x="954895" y="2590167"/>
            <a:ext cx="10763250"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A</a:t>
            </a:r>
            <a:r>
              <a:rPr kumimoji="0" lang="en-US" sz="2000" b="1" i="0" u="none" strike="noStrike" kern="1200" cap="none" spc="0" normalizeH="0" baseline="0" noProof="0" dirty="0">
                <a:ln>
                  <a:noFill/>
                </a:ln>
                <a:solidFill>
                  <a:srgbClr val="333333"/>
                </a:solidFill>
                <a:effectLst/>
                <a:uLnTx/>
                <a:uFillTx/>
                <a:latin typeface="Roboto"/>
                <a:ea typeface="+mn-ea"/>
                <a:cs typeface="+mn-cs"/>
              </a:rPr>
              <a:t> Project Sponsor</a:t>
            </a:r>
            <a:r>
              <a:rPr kumimoji="0" lang="en-US" sz="2000" b="0" i="0" u="none" strike="noStrike" kern="1200" cap="none" spc="0" normalizeH="0" baseline="0" noProof="0" dirty="0">
                <a:ln>
                  <a:noFill/>
                </a:ln>
                <a:solidFill>
                  <a:srgbClr val="333333"/>
                </a:solidFill>
                <a:effectLst/>
                <a:uLnTx/>
                <a:uFillTx/>
                <a:latin typeface="Roboto"/>
                <a:ea typeface="+mn-ea"/>
                <a:cs typeface="+mn-cs"/>
              </a:rPr>
              <a:t> is a stakeholder responsible for identifying a project topic/scope that is aligned with the strengths of the data analytics project. Provides </a:t>
            </a:r>
            <a:r>
              <a:rPr kumimoji="0" lang="en-US" sz="2000" b="0" i="0" u="none" strike="noStrike" kern="1200" cap="none" spc="0" normalizeH="0" baseline="0" noProof="0" dirty="0">
                <a:ln>
                  <a:noFill/>
                </a:ln>
                <a:solidFill>
                  <a:srgbClr val="333333"/>
                </a:solidFill>
                <a:effectLst/>
                <a:highlight>
                  <a:srgbClr val="FFFF00"/>
                </a:highlight>
                <a:uLnTx/>
                <a:uFillTx/>
                <a:latin typeface="Roboto"/>
                <a:ea typeface="+mn-ea"/>
                <a:cs typeface="+mn-cs"/>
              </a:rPr>
              <a:t>resources</a:t>
            </a:r>
            <a:r>
              <a:rPr kumimoji="0" lang="en-US" sz="2000" b="0" i="0" u="none" strike="noStrike" kern="1200" cap="none" spc="0" normalizeH="0" baseline="0" noProof="0" dirty="0">
                <a:ln>
                  <a:noFill/>
                </a:ln>
                <a:solidFill>
                  <a:srgbClr val="333333"/>
                </a:solidFill>
                <a:effectLst/>
                <a:uLnTx/>
                <a:uFillTx/>
                <a:latin typeface="Roboto"/>
                <a:ea typeface="+mn-ea"/>
                <a:cs typeface="+mn-cs"/>
              </a:rPr>
              <a:t> (data, staff, materials,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Data Analytics Program Manager</a:t>
            </a:r>
            <a:r>
              <a:rPr kumimoji="0" lang="en-US" sz="2000" b="0" i="0" u="none" strike="noStrike" kern="1200" cap="none" spc="0" normalizeH="0" baseline="0" noProof="0" dirty="0">
                <a:ln>
                  <a:noFill/>
                </a:ln>
                <a:solidFill>
                  <a:srgbClr val="333333"/>
                </a:solidFill>
                <a:effectLst/>
                <a:uLnTx/>
                <a:uFillTx/>
                <a:latin typeface="Roboto"/>
                <a:ea typeface="+mn-ea"/>
                <a:cs typeface="+mn-cs"/>
              </a:rPr>
              <a:t> is a stakeholder who provides direction and builds the team, make hiring decisions, oversees the work, and ensuring that the project is delivered successfully to meet the requirements for time, cost, scope</a:t>
            </a:r>
            <a:r>
              <a:rPr lang="en-US" sz="2000" dirty="0">
                <a:solidFill>
                  <a:srgbClr val="333333"/>
                </a:solidFill>
                <a:latin typeface="Roboto"/>
              </a:rPr>
              <a:t>/</a:t>
            </a:r>
            <a:r>
              <a:rPr kumimoji="0" lang="en-US" sz="2000" b="0" i="0" u="none" strike="noStrike" kern="1200" cap="none" spc="0" normalizeH="0" baseline="0" noProof="0" dirty="0">
                <a:ln>
                  <a:noFill/>
                </a:ln>
                <a:solidFill>
                  <a:srgbClr val="333333"/>
                </a:solidFill>
                <a:effectLst/>
                <a:uLnTx/>
                <a:uFillTx/>
                <a:latin typeface="Roboto"/>
                <a:ea typeface="+mn-ea"/>
                <a:cs typeface="+mn-cs"/>
              </a:rPr>
              <a:t>quality (known as the “iron triangle” or “triple constraint.”)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solidFill>
                <a:srgbClr val="333333"/>
              </a:solidFill>
              <a:latin typeface="Robo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highlight>
                  <a:srgbClr val="FFFF00"/>
                </a:highlight>
                <a:uLnTx/>
                <a:uFillTx/>
                <a:latin typeface="Roboto"/>
                <a:ea typeface="+mn-ea"/>
                <a:cs typeface="+mn-cs"/>
              </a:rPr>
              <a:t>Project Manager vs Program Manager</a:t>
            </a:r>
          </a:p>
        </p:txBody>
      </p:sp>
      <p:sp>
        <p:nvSpPr>
          <p:cNvPr id="4" name="TextBox 3">
            <a:extLst>
              <a:ext uri="{FF2B5EF4-FFF2-40B4-BE49-F238E27FC236}">
                <a16:creationId xmlns:a16="http://schemas.microsoft.com/office/drawing/2014/main" id="{E459C8B1-C599-7F0E-2DC2-57B94528677D}"/>
              </a:ext>
            </a:extLst>
          </p:cNvPr>
          <p:cNvSpPr txBox="1"/>
          <p:nvPr/>
        </p:nvSpPr>
        <p:spPr>
          <a:xfrm>
            <a:off x="749712" y="1349115"/>
            <a:ext cx="10692576"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Roboto"/>
                <a:ea typeface="+mn-ea"/>
                <a:cs typeface="+mn-cs"/>
              </a:rPr>
              <a:t>A </a:t>
            </a:r>
            <a:r>
              <a:rPr kumimoji="0" lang="en-US" sz="1800" b="1" i="0" u="none" strike="noStrike" kern="1200" cap="none" spc="0" normalizeH="0" baseline="0" noProof="0" dirty="0">
                <a:ln>
                  <a:noFill/>
                </a:ln>
                <a:solidFill>
                  <a:srgbClr val="002060"/>
                </a:solidFill>
                <a:effectLst/>
                <a:uLnTx/>
                <a:uFillTx/>
                <a:latin typeface="Roboto"/>
                <a:ea typeface="+mn-ea"/>
                <a:cs typeface="+mn-cs"/>
              </a:rPr>
              <a:t>stakeholder</a:t>
            </a:r>
            <a:r>
              <a:rPr kumimoji="0" lang="en-US" sz="1800" b="0" i="0" u="none" strike="noStrike" kern="1200" cap="none" spc="0" normalizeH="0" baseline="0" noProof="0" dirty="0">
                <a:ln>
                  <a:noFill/>
                </a:ln>
                <a:solidFill>
                  <a:srgbClr val="002060"/>
                </a:solidFill>
                <a:effectLst/>
                <a:uLnTx/>
                <a:uFillTx/>
                <a:latin typeface="Roboto"/>
                <a:ea typeface="+mn-ea"/>
                <a:cs typeface="+mn-cs"/>
              </a:rPr>
              <a:t> refers to an individual or group that has an interest or power in any decision or activity of an organization or the project. e.g., managers, executives, sponsors, employees, third parties, vendors, suppliers, contractors, financial institutions, government regulatory agencies, foreign governments, etc. </a:t>
            </a:r>
          </a:p>
        </p:txBody>
      </p:sp>
    </p:spTree>
    <p:extLst>
      <p:ext uri="{BB962C8B-B14F-4D97-AF65-F5344CB8AC3E}">
        <p14:creationId xmlns:p14="http://schemas.microsoft.com/office/powerpoint/2010/main" val="319508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273" y="870677"/>
            <a:ext cx="4008120" cy="434340"/>
          </a:xfrm>
        </p:spPr>
        <p:txBody>
          <a:bodyPr>
            <a:normAutofit fontScale="90000"/>
          </a:bodyPr>
          <a:lstStyle/>
          <a:p>
            <a:r>
              <a:rPr lang="en-US" sz="2400" b="1" dirty="0"/>
              <a:t>Stakeholder Register</a:t>
            </a:r>
          </a:p>
        </p:txBody>
      </p:sp>
      <p:sp>
        <p:nvSpPr>
          <p:cNvPr id="3" name="Date Placeholder 2"/>
          <p:cNvSpPr>
            <a:spLocks noGrp="1"/>
          </p:cNvSpPr>
          <p:nvPr>
            <p:ph type="dt" sz="half" idx="1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4CE0FC-70AC-41B8-AF3B-D39957E13707}" type="datetime1">
              <a:rPr kumimoji="0" lang="en-US" sz="1000" b="0" i="0" u="none" strike="noStrike" kern="1200" cap="none" spc="0" normalizeH="0" baseline="0" noProof="0" smtClean="0">
                <a:ln>
                  <a:noFill/>
                </a:ln>
                <a:solidFill>
                  <a:srgbClr val="6E8999"/>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1/2/2024</a:t>
            </a:fld>
            <a:endParaRPr kumimoji="0" lang="en-US" sz="1000" b="0" i="0" u="none" strike="noStrike" kern="1200" cap="none" spc="0" normalizeH="0" baseline="0" noProof="0" dirty="0">
              <a:ln>
                <a:noFill/>
              </a:ln>
              <a:solidFill>
                <a:srgbClr val="6E8999"/>
              </a:solidFill>
              <a:effectLst/>
              <a:uLnTx/>
              <a:uFillTx/>
              <a:latin typeface="Garamond" panose="02020404030301010803"/>
              <a:ea typeface="+mn-ea"/>
              <a:cs typeface="+mn-cs"/>
            </a:endParaRPr>
          </a:p>
        </p:txBody>
      </p:sp>
      <p:sp>
        <p:nvSpPr>
          <p:cNvPr id="4" name="Content Placeholder 3"/>
          <p:cNvSpPr>
            <a:spLocks noGrp="1"/>
          </p:cNvSpPr>
          <p:nvPr>
            <p:ph sz="quarter" idx="15"/>
          </p:nvPr>
        </p:nvSpPr>
        <p:spPr/>
        <p:txBody>
          <a:bodyPr/>
          <a:lstStyle/>
          <a:p>
            <a:pPr marL="0" indent="0" algn="ctr">
              <a:buNone/>
            </a:pPr>
            <a:r>
              <a:rPr lang="en-US" b="1" dirty="0">
                <a:solidFill>
                  <a:schemeClr val="tx2">
                    <a:lumMod val="75000"/>
                    <a:lumOff val="25000"/>
                  </a:schemeClr>
                </a:solidFill>
              </a:rPr>
              <a:t>                                               has information about the project stakeholders  </a:t>
            </a:r>
            <a:endParaRPr lang="en-US" b="1" dirty="0">
              <a:solidFill>
                <a:schemeClr val="bg2">
                  <a:lumMod val="50000"/>
                </a:schemeClr>
              </a:solidFill>
            </a:endParaRPr>
          </a:p>
          <a:p>
            <a:pPr marL="0" indent="0">
              <a:buNone/>
            </a:pPr>
            <a:endParaRPr lang="en-US" b="1"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48559902"/>
              </p:ext>
            </p:extLst>
          </p:nvPr>
        </p:nvGraphicFramePr>
        <p:xfrm>
          <a:off x="791262" y="1441347"/>
          <a:ext cx="10791137" cy="4779754"/>
        </p:xfrm>
        <a:graphic>
          <a:graphicData uri="http://schemas.openxmlformats.org/drawingml/2006/table">
            <a:tbl>
              <a:tblPr firstRow="1" bandRow="1">
                <a:tableStyleId>{5C22544A-7EE6-4342-B048-85BDC9FD1C3A}</a:tableStyleId>
              </a:tblPr>
              <a:tblGrid>
                <a:gridCol w="1126846">
                  <a:extLst>
                    <a:ext uri="{9D8B030D-6E8A-4147-A177-3AD203B41FA5}">
                      <a16:colId xmlns:a16="http://schemas.microsoft.com/office/drawing/2014/main" val="20000"/>
                    </a:ext>
                  </a:extLst>
                </a:gridCol>
                <a:gridCol w="765936">
                  <a:extLst>
                    <a:ext uri="{9D8B030D-6E8A-4147-A177-3AD203B41FA5}">
                      <a16:colId xmlns:a16="http://schemas.microsoft.com/office/drawing/2014/main" val="20001"/>
                    </a:ext>
                  </a:extLst>
                </a:gridCol>
                <a:gridCol w="1004820">
                  <a:extLst>
                    <a:ext uri="{9D8B030D-6E8A-4147-A177-3AD203B41FA5}">
                      <a16:colId xmlns:a16="http://schemas.microsoft.com/office/drawing/2014/main" val="20002"/>
                    </a:ext>
                  </a:extLst>
                </a:gridCol>
                <a:gridCol w="786631">
                  <a:extLst>
                    <a:ext uri="{9D8B030D-6E8A-4147-A177-3AD203B41FA5}">
                      <a16:colId xmlns:a16="http://schemas.microsoft.com/office/drawing/2014/main" val="20003"/>
                    </a:ext>
                  </a:extLst>
                </a:gridCol>
                <a:gridCol w="1449865">
                  <a:extLst>
                    <a:ext uri="{9D8B030D-6E8A-4147-A177-3AD203B41FA5}">
                      <a16:colId xmlns:a16="http://schemas.microsoft.com/office/drawing/2014/main" val="20004"/>
                    </a:ext>
                  </a:extLst>
                </a:gridCol>
                <a:gridCol w="1084000">
                  <a:extLst>
                    <a:ext uri="{9D8B030D-6E8A-4147-A177-3AD203B41FA5}">
                      <a16:colId xmlns:a16="http://schemas.microsoft.com/office/drawing/2014/main" val="20005"/>
                    </a:ext>
                  </a:extLst>
                </a:gridCol>
                <a:gridCol w="860358">
                  <a:extLst>
                    <a:ext uri="{9D8B030D-6E8A-4147-A177-3AD203B41FA5}">
                      <a16:colId xmlns:a16="http://schemas.microsoft.com/office/drawing/2014/main" val="20006"/>
                    </a:ext>
                  </a:extLst>
                </a:gridCol>
                <a:gridCol w="953608">
                  <a:extLst>
                    <a:ext uri="{9D8B030D-6E8A-4147-A177-3AD203B41FA5}">
                      <a16:colId xmlns:a16="http://schemas.microsoft.com/office/drawing/2014/main" val="20007"/>
                    </a:ext>
                  </a:extLst>
                </a:gridCol>
                <a:gridCol w="1597662">
                  <a:extLst>
                    <a:ext uri="{9D8B030D-6E8A-4147-A177-3AD203B41FA5}">
                      <a16:colId xmlns:a16="http://schemas.microsoft.com/office/drawing/2014/main" val="20008"/>
                    </a:ext>
                  </a:extLst>
                </a:gridCol>
                <a:gridCol w="1161411">
                  <a:extLst>
                    <a:ext uri="{9D8B030D-6E8A-4147-A177-3AD203B41FA5}">
                      <a16:colId xmlns:a16="http://schemas.microsoft.com/office/drawing/2014/main" val="20009"/>
                    </a:ext>
                  </a:extLst>
                </a:gridCol>
              </a:tblGrid>
              <a:tr h="312490">
                <a:tc gridSpan="6">
                  <a:txBody>
                    <a:bodyPr/>
                    <a:lstStyle/>
                    <a:p>
                      <a:pPr algn="ctr"/>
                      <a:r>
                        <a:rPr lang="en-US" sz="1400" b="1" dirty="0">
                          <a:solidFill>
                            <a:schemeClr val="tx1"/>
                          </a:solidFill>
                        </a:rPr>
                        <a:t>Project Name: Data Analytic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600" dirty="0"/>
                    </a:p>
                  </a:txBody>
                  <a:tcPr/>
                </a:tc>
                <a:tc hMerge="1">
                  <a:txBody>
                    <a:bodyPr/>
                    <a:lstStyle/>
                    <a:p>
                      <a:pPr algn="ctr"/>
                      <a:endParaRPr lang="en-US" sz="1600" dirty="0"/>
                    </a:p>
                  </a:txBody>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tc gridSpan="4">
                  <a:txBody>
                    <a:bodyPr/>
                    <a:lstStyle/>
                    <a:p>
                      <a:pPr algn="ctr"/>
                      <a:r>
                        <a:rPr lang="en-US" sz="1400" b="1" dirty="0">
                          <a:solidFill>
                            <a:schemeClr val="tx1"/>
                          </a:solidFill>
                        </a:rPr>
                        <a:t>Date: 02/27/2021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10000"/>
                  </a:ext>
                </a:extLst>
              </a:tr>
              <a:tr h="474384">
                <a:tc>
                  <a:txBody>
                    <a:bodyPr/>
                    <a:lstStyle/>
                    <a:p>
                      <a:r>
                        <a:rPr lang="en-US" sz="1200" b="1" dirty="0">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Power /</a:t>
                      </a:r>
                    </a:p>
                    <a:p>
                      <a:r>
                        <a:rPr lang="en-US" sz="1200" b="1" dirty="0">
                          <a:solidFill>
                            <a:schemeClr val="tx1"/>
                          </a:solidFill>
                        </a:rPr>
                        <a:t>Influence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Interest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Internal/</a:t>
                      </a:r>
                    </a:p>
                    <a:p>
                      <a:r>
                        <a:rPr lang="en-US" sz="1200" b="1" dirty="0">
                          <a:solidFill>
                            <a:schemeClr val="tx1"/>
                          </a:solidFill>
                        </a:rPr>
                        <a:t>External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Comm. </a:t>
                      </a:r>
                    </a:p>
                    <a:p>
                      <a:r>
                        <a:rPr lang="en-US" sz="1200" b="1" dirty="0">
                          <a:solidFill>
                            <a:schemeClr val="tx1"/>
                          </a:solidFill>
                        </a:rPr>
                        <a:t>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Comm.</a:t>
                      </a:r>
                      <a:r>
                        <a:rPr lang="en-US" sz="1200" b="1" baseline="0" dirty="0">
                          <a:solidFill>
                            <a:schemeClr val="tx1"/>
                          </a:solidFill>
                        </a:rPr>
                        <a:t> Frequency</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1674">
                <a:tc>
                  <a:txBody>
                    <a:bodyPr/>
                    <a:lstStyle/>
                    <a:p>
                      <a:r>
                        <a:rPr lang="en-US" sz="1100" dirty="0">
                          <a:solidFill>
                            <a:schemeClr val="tx1"/>
                          </a:solidFill>
                        </a:rPr>
                        <a:t>Joe Dery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VP &amp; Dean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 4S4A54 SLC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Executive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817-931-6836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 F2F, Teams, WebEx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Weekly</a:t>
                      </a:r>
                      <a:r>
                        <a:rPr lang="en-US" sz="1100" baseline="0" dirty="0">
                          <a:solidFill>
                            <a:schemeClr val="tx1"/>
                          </a:solidFill>
                        </a:rPr>
                        <a:t> &amp;</a:t>
                      </a:r>
                      <a:r>
                        <a:rPr lang="en-US" sz="1100" dirty="0">
                          <a:solidFill>
                            <a:schemeClr val="tx1"/>
                          </a:solidFill>
                        </a:rPr>
                        <a:t> monthly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1674">
                <a:tc>
                  <a:txBody>
                    <a:bodyPr/>
                    <a:lstStyle/>
                    <a:p>
                      <a:r>
                        <a:rPr lang="en-US" sz="1100" dirty="0">
                          <a:solidFill>
                            <a:schemeClr val="tx1"/>
                          </a:solidFill>
                        </a:rPr>
                        <a:t>Eric Lagally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Academic Director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HDQ14S4A04 SLC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Sponsor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817- 967- 2334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Very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Email, I:1, Teams, WebEx</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Weekly</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2154">
                <a:tc>
                  <a:txBody>
                    <a:bodyPr/>
                    <a:lstStyle/>
                    <a:p>
                      <a:r>
                        <a:rPr lang="en-US" sz="1100" dirty="0">
                          <a:solidFill>
                            <a:schemeClr val="tx1"/>
                          </a:solidFill>
                        </a:rPr>
                        <a:t>Summer Ball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Manager, PM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a:rPr>
                        <a:t>HDQ1-4W3D-45</a:t>
                      </a:r>
                    </a:p>
                    <a:p>
                      <a:pPr algn="l" fontAlgn="b"/>
                      <a:r>
                        <a:rPr lang="en-US" sz="1200" b="0" i="0" u="none" strike="noStrike" dirty="0">
                          <a:solidFill>
                            <a:srgbClr val="000000"/>
                          </a:solidFill>
                          <a:effectLst/>
                          <a:latin typeface="Calibri"/>
                        </a:rPr>
                        <a:t>SLC</a:t>
                      </a:r>
                    </a:p>
                    <a:p>
                      <a:pPr algn="l" fontAlgn="b"/>
                      <a:endParaRPr lang="en-US" sz="12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a:solidFill>
                            <a:schemeClr val="tx1"/>
                          </a:solidFill>
                        </a:rPr>
                        <a:t>High</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100" dirty="0">
                          <a:solidFill>
                            <a:schemeClr val="tx1"/>
                          </a:solidFill>
                          <a:effectLst/>
                        </a:rPr>
                        <a:t>Email, Teams</a:t>
                      </a:r>
                      <a:endParaRPr lang="en-US" sz="1100" dirty="0">
                        <a:solidFill>
                          <a:schemeClr val="tx1"/>
                        </a:solidFill>
                        <a:effectLst/>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7333">
                <a:tc>
                  <a:txBody>
                    <a:bodyPr/>
                    <a:lstStyle/>
                    <a:p>
                      <a:r>
                        <a:rPr lang="en-US" sz="1100" dirty="0">
                          <a:solidFill>
                            <a:schemeClr val="tx1"/>
                          </a:solidFill>
                        </a:rPr>
                        <a:t>Kesselly Kamara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CI,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HDQ13A-93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Analyst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817-931-6738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Emails, phones, F2F, Team, SharePoint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87333">
                <a:tc>
                  <a:txBody>
                    <a:bodyPr/>
                    <a:lstStyle/>
                    <a:p>
                      <a:r>
                        <a:rPr lang="en-US" sz="1100" dirty="0">
                          <a:solidFill>
                            <a:schemeClr val="tx1"/>
                          </a:solidFill>
                        </a:rPr>
                        <a:t>Festus Elleh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CI,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HDQ15D-61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214-214-214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Emails, F2F, phones, Teams, SharePoint</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Daily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1674">
                <a:tc>
                  <a:txBody>
                    <a:bodyPr/>
                    <a:lstStyle/>
                    <a:p>
                      <a:r>
                        <a:rPr lang="en-US" sz="1100" dirty="0">
                          <a:solidFill>
                            <a:schemeClr val="tx1"/>
                          </a:solidFill>
                        </a:rPr>
                        <a:t>Keiona Middleton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Sr. CI,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HDQ15A-04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817-931-2230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 Teams, WebEx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87333">
                <a:tc>
                  <a:txBody>
                    <a:bodyPr/>
                    <a:lstStyle/>
                    <a:p>
                      <a:r>
                        <a:rPr lang="en-US" sz="1100" dirty="0">
                          <a:solidFill>
                            <a:schemeClr val="tx1"/>
                          </a:solidFill>
                        </a:rPr>
                        <a:t>Arunima Choudhury, CI Data Science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CI,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HDQ1-4W1A-53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817-931-9342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Very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Email,  Teams, WebEx,</a:t>
                      </a:r>
                    </a:p>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905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14" name="Group 13">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63D3881-C66D-44BF-8B47-35F2CC7907C3}"/>
              </a:ext>
            </a:extLst>
          </p:cNvPr>
          <p:cNvSpPr>
            <a:spLocks noGrp="1"/>
          </p:cNvSpPr>
          <p:nvPr>
            <p:ph type="title"/>
          </p:nvPr>
        </p:nvSpPr>
        <p:spPr>
          <a:xfrm>
            <a:off x="682700" y="607814"/>
            <a:ext cx="10972800" cy="729256"/>
          </a:xfrm>
          <a:solidFill>
            <a:schemeClr val="tx2">
              <a:lumMod val="10000"/>
              <a:lumOff val="90000"/>
            </a:schemeClr>
          </a:solidFill>
        </p:spPr>
        <p:txBody>
          <a:bodyPr vert="horz" lIns="91440" tIns="45720" rIns="91440" bIns="45720" rtlCol="0" anchor="ctr">
            <a:normAutofit/>
          </a:bodyPr>
          <a:lstStyle/>
          <a:p>
            <a:r>
              <a:rPr lang="en-US" sz="3600" b="1" dirty="0"/>
              <a:t>THE IRON TRIANGLE</a:t>
            </a:r>
          </a:p>
        </p:txBody>
      </p:sp>
      <p:cxnSp>
        <p:nvCxnSpPr>
          <p:cNvPr id="20" name="Straight Connector 19">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1C01757-8669-4D89-A49A-C06028A8CF1D}"/>
              </a:ext>
            </a:extLst>
          </p:cNvPr>
          <p:cNvSpPr txBox="1"/>
          <p:nvPr/>
        </p:nvSpPr>
        <p:spPr>
          <a:xfrm>
            <a:off x="786777" y="2556931"/>
            <a:ext cx="6450999" cy="3589857"/>
          </a:xfrm>
          <a:prstGeom prst="rect">
            <a:avLst/>
          </a:prstGeom>
        </p:spPr>
        <p:txBody>
          <a:bodyPr vert="horz" lIns="91440" tIns="45720" rIns="91440" bIns="45720" rtlCol="0" anchor="t">
            <a:normAutofit fontScale="85000" lnSpcReduction="20000"/>
          </a:bodyPr>
          <a:lstStyle/>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Other Names:</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Golden Triangle</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Triple Constraints</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Trinity</a:t>
            </a: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endParaRPr kumimoji="0" lang="en-US" sz="2300" b="1" i="0" u="none" strike="noStrike" kern="1200" cap="none" spc="0" normalizeH="0" baseline="0" noProof="0" dirty="0">
              <a:ln>
                <a:noFill/>
              </a:ln>
              <a:solidFill>
                <a:srgbClr val="C00000"/>
              </a:solidFill>
              <a:effectLst/>
              <a:uLnTx/>
              <a:uFillTx/>
              <a:latin typeface="charter"/>
              <a:ea typeface="+mn-ea"/>
              <a:cs typeface="+mn-cs"/>
            </a:endParaRP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1" i="0" u="none" strike="noStrike" kern="1200" cap="none" spc="0" normalizeH="0" baseline="0" noProof="0" dirty="0">
                <a:ln>
                  <a:noFill/>
                </a:ln>
                <a:solidFill>
                  <a:srgbClr val="C00000"/>
                </a:solidFill>
                <a:effectLst/>
                <a:uLnTx/>
                <a:uFillTx/>
                <a:latin typeface="charter"/>
                <a:ea typeface="+mn-ea"/>
                <a:cs typeface="+mn-cs"/>
              </a:rPr>
              <a:t>Quality</a:t>
            </a:r>
            <a:r>
              <a:rPr kumimoji="0" lang="en-US" sz="2300" b="0" i="0" u="none" strike="noStrike" kern="1200" cap="none" spc="0" normalizeH="0" baseline="0" noProof="0" dirty="0">
                <a:ln>
                  <a:noFill/>
                </a:ln>
                <a:solidFill>
                  <a:srgbClr val="292929"/>
                </a:solidFill>
                <a:effectLst/>
                <a:uLnTx/>
                <a:uFillTx/>
                <a:latin typeface="charter"/>
                <a:ea typeface="+mn-ea"/>
                <a:cs typeface="+mn-cs"/>
              </a:rPr>
              <a:t> is a central them which is at the midpoint. If you break Iron Triangle by making a change to one constraint, other two needs to be adjusted accordingly otherwise quality will suffer. </a:t>
            </a: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0" i="0" u="none" strike="noStrike" kern="1200" cap="none" spc="0" normalizeH="0" baseline="0" noProof="0" dirty="0">
                <a:ln>
                  <a:noFill/>
                </a:ln>
                <a:solidFill>
                  <a:srgbClr val="292929"/>
                </a:solidFill>
                <a:effectLst/>
                <a:uLnTx/>
                <a:uFillTx/>
                <a:latin typeface="charter"/>
                <a:ea typeface="+mn-ea"/>
                <a:cs typeface="+mn-cs"/>
              </a:rPr>
              <a:t>Some variations use quality interchangeably with scope.</a:t>
            </a:r>
            <a:endPar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endPar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p:txBody>
      </p:sp>
      <p:pic>
        <p:nvPicPr>
          <p:cNvPr id="5" name="Picture 4">
            <a:extLst>
              <a:ext uri="{FF2B5EF4-FFF2-40B4-BE49-F238E27FC236}">
                <a16:creationId xmlns:a16="http://schemas.microsoft.com/office/drawing/2014/main" id="{4AECFDE6-D1CD-082B-882D-5FB16152726A}"/>
              </a:ext>
            </a:extLst>
          </p:cNvPr>
          <p:cNvPicPr>
            <a:picLocks noChangeAspect="1"/>
          </p:cNvPicPr>
          <p:nvPr/>
        </p:nvPicPr>
        <p:blipFill>
          <a:blip r:embed="rId5"/>
          <a:stretch>
            <a:fillRect/>
          </a:stretch>
        </p:blipFill>
        <p:spPr>
          <a:xfrm>
            <a:off x="7237777" y="2400639"/>
            <a:ext cx="4167446" cy="3777922"/>
          </a:xfrm>
          <a:prstGeom prst="rect">
            <a:avLst/>
          </a:prstGeom>
        </p:spPr>
      </p:pic>
      <p:sp>
        <p:nvSpPr>
          <p:cNvPr id="8" name="TextBox 7">
            <a:extLst>
              <a:ext uri="{FF2B5EF4-FFF2-40B4-BE49-F238E27FC236}">
                <a16:creationId xmlns:a16="http://schemas.microsoft.com/office/drawing/2014/main" id="{508C5E17-6A73-1D58-4D5A-FB37EE4F3728}"/>
              </a:ext>
            </a:extLst>
          </p:cNvPr>
          <p:cNvSpPr txBox="1"/>
          <p:nvPr/>
        </p:nvSpPr>
        <p:spPr>
          <a:xfrm>
            <a:off x="861556" y="1606043"/>
            <a:ext cx="10734992" cy="369332"/>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The iron triangle shows in graphical form project constraints (Time, Cost, Scope/Quality): </a:t>
            </a:r>
          </a:p>
        </p:txBody>
      </p:sp>
    </p:spTree>
    <p:extLst>
      <p:ext uri="{BB962C8B-B14F-4D97-AF65-F5344CB8AC3E}">
        <p14:creationId xmlns:p14="http://schemas.microsoft.com/office/powerpoint/2010/main" val="2860152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C7F14-6B5B-4B17-B2DA-3320DF9327C7}"/>
              </a:ext>
            </a:extLst>
          </p:cNvPr>
          <p:cNvPicPr/>
          <p:nvPr/>
        </p:nvPicPr>
        <p:blipFill>
          <a:blip r:embed="rId2"/>
          <a:stretch>
            <a:fillRect/>
          </a:stretch>
        </p:blipFill>
        <p:spPr>
          <a:xfrm>
            <a:off x="228599" y="190500"/>
            <a:ext cx="7696201" cy="6410325"/>
          </a:xfrm>
          <a:prstGeom prst="rect">
            <a:avLst/>
          </a:prstGeom>
          <a:noFill/>
          <a:ln>
            <a:noFill/>
          </a:ln>
        </p:spPr>
      </p:pic>
      <p:sp>
        <p:nvSpPr>
          <p:cNvPr id="9" name="Title 2">
            <a:extLst>
              <a:ext uri="{FF2B5EF4-FFF2-40B4-BE49-F238E27FC236}">
                <a16:creationId xmlns:a16="http://schemas.microsoft.com/office/drawing/2014/main" id="{C0D6BDB5-3F82-3F20-8CB9-D9E955AB5899}"/>
              </a:ext>
            </a:extLst>
          </p:cNvPr>
          <p:cNvSpPr>
            <a:spLocks noGrp="1"/>
          </p:cNvSpPr>
          <p:nvPr>
            <p:ph type="title"/>
          </p:nvPr>
        </p:nvSpPr>
        <p:spPr>
          <a:xfrm>
            <a:off x="8305798" y="342899"/>
            <a:ext cx="3495675" cy="647701"/>
          </a:xfrm>
          <a:solidFill>
            <a:schemeClr val="accent1">
              <a:lumMod val="40000"/>
              <a:lumOff val="60000"/>
            </a:schemeClr>
          </a:solidFill>
        </p:spPr>
        <p:txBody>
          <a:bodyPr/>
          <a:lstStyle/>
          <a:p>
            <a:pPr algn="ctr"/>
            <a:r>
              <a:rPr lang="en-US" sz="4000" b="1" kern="1200" dirty="0">
                <a:solidFill>
                  <a:srgbClr val="C00000"/>
                </a:solidFill>
                <a:effectLst/>
                <a:latin typeface="+mn-lt"/>
                <a:ea typeface="+mn-ea"/>
                <a:cs typeface="+mn-cs"/>
              </a:rPr>
              <a:t>Gantt Chart</a:t>
            </a:r>
            <a:endParaRPr lang="en-US" sz="4000" dirty="0">
              <a:solidFill>
                <a:srgbClr val="C00000"/>
              </a:solidFill>
            </a:endParaRPr>
          </a:p>
        </p:txBody>
      </p:sp>
      <p:sp>
        <p:nvSpPr>
          <p:cNvPr id="3" name="TextBox 2">
            <a:extLst>
              <a:ext uri="{FF2B5EF4-FFF2-40B4-BE49-F238E27FC236}">
                <a16:creationId xmlns:a16="http://schemas.microsoft.com/office/drawing/2014/main" id="{0D1ED84C-BCD5-41C8-8B19-2B4B973BCA2B}"/>
              </a:ext>
            </a:extLst>
          </p:cNvPr>
          <p:cNvSpPr txBox="1"/>
          <p:nvPr/>
        </p:nvSpPr>
        <p:spPr>
          <a:xfrm>
            <a:off x="8481248" y="1093089"/>
            <a:ext cx="3144774" cy="5221986"/>
          </a:xfrm>
          <a:prstGeom prst="rect">
            <a:avLst/>
          </a:prstGeom>
        </p:spPr>
        <p:txBody>
          <a:bodyPr vert="horz" lIns="91440" tIns="45720" rIns="91440" bIns="45720" rtlCol="0">
            <a:noAutofit/>
          </a:bodyPr>
          <a:lstStyle/>
          <a:p>
            <a:pPr marR="0">
              <a:spcBef>
                <a:spcPts val="800"/>
              </a:spcBef>
              <a:buClr>
                <a:schemeClr val="tx1">
                  <a:lumMod val="85000"/>
                  <a:lumOff val="15000"/>
                </a:schemeClr>
              </a:buClr>
            </a:pPr>
            <a:r>
              <a:rPr lang="en-US" sz="2000" kern="1200" dirty="0">
                <a:effectLst/>
                <a:latin typeface="+mn-lt"/>
                <a:ea typeface="+mn-ea"/>
                <a:cs typeface="+mn-cs"/>
              </a:rPr>
              <a:t>The Gantt chart is a tool used in project management to schedule and estimate tasks and task durations.  The Gantt chart includes a task list and a calendar that shows project duration. Henry Gantt, an American engineer developed the Gantt Chart. The United States Navy first used the Gantt chart for their ship construction project during the First World War.  See the example of a Gantt Chart.</a:t>
            </a:r>
          </a:p>
        </p:txBody>
      </p:sp>
    </p:spTree>
    <p:extLst>
      <p:ext uri="{BB962C8B-B14F-4D97-AF65-F5344CB8AC3E}">
        <p14:creationId xmlns:p14="http://schemas.microsoft.com/office/powerpoint/2010/main" val="2344730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609600" y="451698"/>
            <a:ext cx="10972800" cy="580660"/>
          </a:xfrm>
          <a:solidFill>
            <a:schemeClr val="tx2">
              <a:lumMod val="10000"/>
              <a:lumOff val="90000"/>
            </a:schemeClr>
          </a:solidFill>
        </p:spPr>
        <p:txBody>
          <a:bodyPr>
            <a:normAutofit fontScale="90000"/>
          </a:bodyPr>
          <a:lstStyle/>
          <a:p>
            <a:r>
              <a:rPr lang="en-US" sz="3600" b="1" dirty="0"/>
              <a:t>Ethics, Regulation, and Law</a:t>
            </a:r>
          </a:p>
        </p:txBody>
      </p:sp>
      <p:sp>
        <p:nvSpPr>
          <p:cNvPr id="12" name="TextBox 11">
            <a:extLst>
              <a:ext uri="{FF2B5EF4-FFF2-40B4-BE49-F238E27FC236}">
                <a16:creationId xmlns:a16="http://schemas.microsoft.com/office/drawing/2014/main" id="{A906711E-977C-4838-B5FF-355745835191}"/>
              </a:ext>
            </a:extLst>
          </p:cNvPr>
          <p:cNvSpPr txBox="1"/>
          <p:nvPr/>
        </p:nvSpPr>
        <p:spPr>
          <a:xfrm>
            <a:off x="651856" y="2447795"/>
            <a:ext cx="10742122" cy="3524042"/>
          </a:xfrm>
          <a:prstGeom prst="rect">
            <a:avLst/>
          </a:prstGeom>
          <a:solidFill>
            <a:schemeClr val="bg1">
              <a:lumMod val="95000"/>
            </a:schemeClr>
          </a:solidFill>
        </p:spPr>
        <p:txBody>
          <a:bodyPr wrap="square">
            <a:spAutoFit/>
          </a:bodyPr>
          <a:lstStyle/>
          <a:p>
            <a:pPr marL="285750" marR="0" lvl="0" indent="-285750" algn="l" defTabSz="5334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data analyst must deal with </a:t>
            </a:r>
            <a:r>
              <a:rPr kumimoji="0" lang="en-US"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ethical issues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through out the data analytics project.  </a:t>
            </a:r>
          </a:p>
          <a:p>
            <a:pPr marL="285750" marR="0" lvl="0" indent="-285750" algn="l" defTabSz="5334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r>
              <a:rPr lang="en-US" b="0" i="0" dirty="0">
                <a:solidFill>
                  <a:srgbClr val="313131"/>
                </a:solidFill>
                <a:effectLst/>
                <a:latin typeface="Times New Roman" panose="02020603050405020304" pitchFamily="18" charset="0"/>
                <a:cs typeface="Times New Roman" panose="02020603050405020304" pitchFamily="18" charset="0"/>
              </a:rPr>
              <a:t>Involves doing the right thing with data, considering the human impact from all sides, and making decisions based on your brand values.</a:t>
            </a:r>
            <a:endPar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The </a:t>
            </a:r>
            <a:r>
              <a:rPr kumimoji="0" lang="en-US" b="1"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American Statistical Association </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lists the following ethical guidelines for data analytics: </a:t>
            </a:r>
          </a:p>
          <a:p>
            <a:pPr marL="742950" lvl="1" indent="-285750" defTabSz="457200">
              <a:buFont typeface="Arial" panose="020B0604020202020204" pitchFamily="34" charset="0"/>
              <a:buChar char="•"/>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Uses methodology and data that are relevant and appropriate</a:t>
            </a:r>
            <a:r>
              <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rPr>
              <a:t>.</a:t>
            </a:r>
            <a:endPar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endParaRPr>
          </a:p>
          <a:p>
            <a:pPr marL="742950" lvl="1" indent="-285750" defTabSz="457200">
              <a:buFont typeface="Arial" panose="020B0604020202020204" pitchFamily="34" charset="0"/>
              <a:buChar char="•"/>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No favoritism or prejudice.</a:t>
            </a:r>
          </a:p>
          <a:p>
            <a:pPr marL="742950" lvl="1" indent="-285750" defTabSz="457200">
              <a:buFont typeface="Arial" panose="020B0604020202020204" pitchFamily="34" charset="0"/>
              <a:buChar char="•"/>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Produce valid, interpretable, and reproducible results. </a:t>
            </a:r>
          </a:p>
          <a:p>
            <a:pPr marL="742950" lvl="1" indent="-285750" defTabSz="457200">
              <a:buFont typeface="Arial" panose="020B0604020202020204" pitchFamily="34" charset="0"/>
              <a:buChar char="•"/>
              <a:defRPr/>
            </a:pPr>
            <a:r>
              <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rPr>
              <a:t>Do </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not knowingly accept work for which you are not sufficiently qualified.</a:t>
            </a:r>
            <a:endPar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endParaRPr>
          </a:p>
          <a:p>
            <a:pPr marL="742950" lvl="1" indent="-285750" defTabSz="457200">
              <a:buFont typeface="Arial" panose="020B0604020202020204" pitchFamily="34" charset="0"/>
              <a:buChar char="•"/>
              <a:defRPr/>
            </a:pPr>
            <a:r>
              <a:rPr lang="en-US" noProof="0" dirty="0">
                <a:solidFill>
                  <a:srgbClr val="000000">
                    <a:hueOff val="0"/>
                    <a:satOff val="0"/>
                    <a:lumOff val="0"/>
                    <a:alphaOff val="0"/>
                  </a:srgbClr>
                </a:solidFill>
                <a:latin typeface="Times New Roman" panose="02020603050405020304" pitchFamily="18" charset="0"/>
                <a:cs typeface="Times New Roman" panose="02020603050405020304" pitchFamily="18" charset="0"/>
              </a:rPr>
              <a:t>Be h</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onest with the client about any limitation of expertise and consults other statisticians when necessary or in doubt. </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AC013048-2D34-ABD8-0EFE-CC85F00159B4}"/>
              </a:ext>
            </a:extLst>
          </p:cNvPr>
          <p:cNvSpPr txBox="1"/>
          <p:nvPr/>
        </p:nvSpPr>
        <p:spPr>
          <a:xfrm>
            <a:off x="724938" y="1032358"/>
            <a:ext cx="10742123" cy="1354217"/>
          </a:xfrm>
          <a:prstGeom prst="rect">
            <a:avLst/>
          </a:prstGeom>
          <a:noFill/>
        </p:spPr>
        <p:txBody>
          <a:bodyPr wrap="square">
            <a:spAutoFit/>
          </a:bodyPr>
          <a:lstStyle/>
          <a:p>
            <a:pPr algn="l" fontAlgn="base"/>
            <a:r>
              <a:rPr lang="en-US" b="1" i="0" dirty="0">
                <a:solidFill>
                  <a:srgbClr val="333333"/>
                </a:solidFill>
                <a:effectLst/>
                <a:latin typeface="inherit"/>
              </a:rPr>
              <a:t>Learning Objectives</a:t>
            </a:r>
            <a:endParaRPr lang="en-US" b="1" i="0" dirty="0">
              <a:solidFill>
                <a:srgbClr val="333333"/>
              </a:solidFill>
              <a:effectLst/>
              <a:latin typeface="Open Sans" panose="020B0606030504020204" pitchFamily="34" charset="0"/>
            </a:endParaRPr>
          </a:p>
          <a:p>
            <a:pPr marL="342900" indent="-342900" algn="l" fontAlgn="base">
              <a:buFont typeface="+mj-lt"/>
              <a:buAutoNum type="arabicPeriod"/>
            </a:pPr>
            <a:r>
              <a:rPr lang="en-US" sz="1600" b="0" i="0" dirty="0">
                <a:solidFill>
                  <a:srgbClr val="313131"/>
                </a:solidFill>
                <a:effectLst/>
                <a:latin typeface="inherit"/>
              </a:rPr>
              <a:t>Summarize the legal frameworks governing data,</a:t>
            </a:r>
          </a:p>
          <a:p>
            <a:pPr marL="342900" indent="-342900" algn="l" fontAlgn="base">
              <a:buFont typeface="+mj-lt"/>
              <a:buAutoNum type="arabicPeriod"/>
            </a:pPr>
            <a:r>
              <a:rPr lang="en-US" sz="1600" b="0" i="0" dirty="0">
                <a:solidFill>
                  <a:srgbClr val="313131"/>
                </a:solidFill>
                <a:effectLst/>
                <a:latin typeface="inherit"/>
              </a:rPr>
              <a:t>Examine fairness issues raised by data analytics projects,</a:t>
            </a:r>
          </a:p>
          <a:p>
            <a:pPr marL="342900" indent="-342900" algn="l" fontAlgn="base">
              <a:buFont typeface="+mj-lt"/>
              <a:buAutoNum type="arabicPeriod"/>
            </a:pPr>
            <a:r>
              <a:rPr lang="en-US" sz="1600" b="0" i="0" dirty="0">
                <a:solidFill>
                  <a:srgbClr val="313131"/>
                </a:solidFill>
                <a:effectLst/>
                <a:latin typeface="inherit"/>
              </a:rPr>
              <a:t>Examine justice issues raised by data analytics projects, and</a:t>
            </a:r>
          </a:p>
          <a:p>
            <a:pPr marL="342900" indent="-342900" algn="l" fontAlgn="base">
              <a:buFont typeface="+mj-lt"/>
              <a:buAutoNum type="arabicPeriod"/>
            </a:pPr>
            <a:r>
              <a:rPr lang="en-US" sz="1600" b="0" i="0" dirty="0">
                <a:solidFill>
                  <a:srgbClr val="313131"/>
                </a:solidFill>
                <a:effectLst/>
                <a:latin typeface="inherit"/>
              </a:rPr>
              <a:t>Examine issues of human and computer agency.</a:t>
            </a:r>
          </a:p>
        </p:txBody>
      </p:sp>
      <p:sp>
        <p:nvSpPr>
          <p:cNvPr id="5" name="TextBox 4">
            <a:extLst>
              <a:ext uri="{FF2B5EF4-FFF2-40B4-BE49-F238E27FC236}">
                <a16:creationId xmlns:a16="http://schemas.microsoft.com/office/drawing/2014/main" id="{3DF3148D-3DA9-3D93-3822-335D34E2CFCE}"/>
              </a:ext>
            </a:extLst>
          </p:cNvPr>
          <p:cNvSpPr txBox="1"/>
          <p:nvPr/>
        </p:nvSpPr>
        <p:spPr>
          <a:xfrm>
            <a:off x="798022" y="2736402"/>
            <a:ext cx="2613868" cy="461665"/>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Ethical Issues</a:t>
            </a:r>
          </a:p>
        </p:txBody>
      </p:sp>
    </p:spTree>
    <p:extLst>
      <p:ext uri="{BB962C8B-B14F-4D97-AF65-F5344CB8AC3E}">
        <p14:creationId xmlns:p14="http://schemas.microsoft.com/office/powerpoint/2010/main" val="1656751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DECA9-C27C-4D5F-142E-3FE265772475}"/>
              </a:ext>
            </a:extLst>
          </p:cNvPr>
          <p:cNvSpPr txBox="1"/>
          <p:nvPr/>
        </p:nvSpPr>
        <p:spPr>
          <a:xfrm>
            <a:off x="1584041" y="1582340"/>
            <a:ext cx="9450903" cy="3693319"/>
          </a:xfrm>
          <a:prstGeom prst="rect">
            <a:avLst/>
          </a:prstGeom>
          <a:noFill/>
        </p:spPr>
        <p:txBody>
          <a:bodyPr wrap="square">
            <a:spAutoFit/>
          </a:bodyPr>
          <a:lstStyle/>
          <a:p>
            <a:pPr algn="l"/>
            <a:r>
              <a:rPr lang="en-US" b="1" i="0" dirty="0">
                <a:solidFill>
                  <a:srgbClr val="313131"/>
                </a:solidFill>
                <a:effectLst/>
                <a:latin typeface="Open Sans" panose="020B0606030504020204" pitchFamily="34" charset="0"/>
              </a:rPr>
              <a:t>IRAC</a:t>
            </a:r>
            <a:r>
              <a:rPr lang="en-US" b="0" i="0" dirty="0">
                <a:solidFill>
                  <a:srgbClr val="313131"/>
                </a:solidFill>
                <a:effectLst/>
                <a:latin typeface="Open Sans" panose="020B0606030504020204" pitchFamily="34" charset="0"/>
              </a:rPr>
              <a:t> </a:t>
            </a:r>
          </a:p>
          <a:p>
            <a:r>
              <a:rPr lang="en-US" b="0" i="0" dirty="0">
                <a:solidFill>
                  <a:srgbClr val="313131"/>
                </a:solidFill>
                <a:effectLst/>
                <a:latin typeface="Open Sans" panose="020B0606030504020204" pitchFamily="34" charset="0"/>
              </a:rPr>
              <a:t>Is a document to determine if any privacy or ethical areas have been violated. </a:t>
            </a:r>
          </a:p>
          <a:p>
            <a:pPr algn="l"/>
            <a:r>
              <a:rPr lang="en-US" dirty="0">
                <a:solidFill>
                  <a:srgbClr val="313131"/>
                </a:solidFill>
                <a:latin typeface="Open Sans" panose="020B0606030504020204" pitchFamily="34" charset="0"/>
              </a:rPr>
              <a:t> </a:t>
            </a:r>
          </a:p>
          <a:p>
            <a:pPr algn="l"/>
            <a:r>
              <a:rPr lang="en-US" b="0" i="0" dirty="0">
                <a:solidFill>
                  <a:srgbClr val="313131"/>
                </a:solidFill>
                <a:effectLst/>
                <a:latin typeface="Open Sans" panose="020B0606030504020204" pitchFamily="34" charset="0"/>
              </a:rPr>
              <a:t>IRAC stands for:</a:t>
            </a:r>
          </a:p>
          <a:p>
            <a:pPr algn="l"/>
            <a:endParaRPr lang="en-US" b="1" i="0" dirty="0">
              <a:solidFill>
                <a:srgbClr val="313131"/>
              </a:solidFill>
              <a:effectLst/>
              <a:latin typeface="Open Sans" panose="020B0606030504020204" pitchFamily="34" charset="0"/>
            </a:endParaRPr>
          </a:p>
          <a:p>
            <a:pPr algn="l"/>
            <a:r>
              <a:rPr lang="en-US" b="1" i="0" dirty="0">
                <a:solidFill>
                  <a:srgbClr val="313131"/>
                </a:solidFill>
                <a:effectLst/>
                <a:latin typeface="Open Sans" panose="020B0606030504020204" pitchFamily="34" charset="0"/>
              </a:rPr>
              <a:t>Issue</a:t>
            </a:r>
            <a:r>
              <a:rPr lang="en-US" b="0" i="0" dirty="0">
                <a:solidFill>
                  <a:srgbClr val="313131"/>
                </a:solidFill>
                <a:effectLst/>
                <a:latin typeface="Open Sans" panose="020B0606030504020204" pitchFamily="34" charset="0"/>
              </a:rPr>
              <a:t>: State the legal issue(s) to be discussed.</a:t>
            </a:r>
          </a:p>
          <a:p>
            <a:pPr algn="l"/>
            <a:endParaRPr lang="en-US" b="1" i="0" dirty="0">
              <a:solidFill>
                <a:srgbClr val="313131"/>
              </a:solidFill>
              <a:effectLst/>
              <a:latin typeface="Open Sans" panose="020B0606030504020204" pitchFamily="34" charset="0"/>
            </a:endParaRPr>
          </a:p>
          <a:p>
            <a:pPr algn="l"/>
            <a:r>
              <a:rPr lang="en-US" b="1" i="0" dirty="0">
                <a:solidFill>
                  <a:srgbClr val="313131"/>
                </a:solidFill>
                <a:effectLst/>
                <a:latin typeface="Open Sans" panose="020B0606030504020204" pitchFamily="34" charset="0"/>
              </a:rPr>
              <a:t>Rule</a:t>
            </a:r>
            <a:r>
              <a:rPr lang="en-US" b="0" i="0" dirty="0">
                <a:solidFill>
                  <a:srgbClr val="313131"/>
                </a:solidFill>
                <a:effectLst/>
                <a:latin typeface="Open Sans" panose="020B0606030504020204" pitchFamily="34" charset="0"/>
              </a:rPr>
              <a:t>: State the relevant statutes and case law.</a:t>
            </a:r>
          </a:p>
          <a:p>
            <a:pPr algn="l"/>
            <a:endParaRPr lang="en-US" b="1" i="0" dirty="0">
              <a:solidFill>
                <a:srgbClr val="313131"/>
              </a:solidFill>
              <a:effectLst/>
              <a:latin typeface="Open Sans" panose="020B0606030504020204" pitchFamily="34" charset="0"/>
            </a:endParaRPr>
          </a:p>
          <a:p>
            <a:pPr algn="l"/>
            <a:r>
              <a:rPr lang="en-US" b="1" i="0" dirty="0">
                <a:solidFill>
                  <a:srgbClr val="313131"/>
                </a:solidFill>
                <a:effectLst/>
                <a:latin typeface="Open Sans" panose="020B0606030504020204" pitchFamily="34" charset="0"/>
              </a:rPr>
              <a:t>Application</a:t>
            </a:r>
            <a:r>
              <a:rPr lang="en-US" b="0" i="0" dirty="0">
                <a:solidFill>
                  <a:srgbClr val="313131"/>
                </a:solidFill>
                <a:effectLst/>
                <a:latin typeface="Open Sans" panose="020B0606030504020204" pitchFamily="34" charset="0"/>
              </a:rPr>
              <a:t>: Apply the relevant rules to the facts that created the issue.</a:t>
            </a:r>
          </a:p>
          <a:p>
            <a:pPr algn="l"/>
            <a:endParaRPr lang="en-US" b="1" i="0" dirty="0">
              <a:solidFill>
                <a:srgbClr val="313131"/>
              </a:solidFill>
              <a:effectLst/>
              <a:latin typeface="Open Sans" panose="020B0606030504020204" pitchFamily="34" charset="0"/>
            </a:endParaRPr>
          </a:p>
          <a:p>
            <a:pPr algn="l"/>
            <a:r>
              <a:rPr lang="en-US" b="1" i="0" dirty="0">
                <a:solidFill>
                  <a:srgbClr val="313131"/>
                </a:solidFill>
                <a:effectLst/>
                <a:latin typeface="Open Sans" panose="020B0606030504020204" pitchFamily="34" charset="0"/>
              </a:rPr>
              <a:t>Conclusion</a:t>
            </a:r>
            <a:r>
              <a:rPr lang="en-US" b="0" i="0" dirty="0">
                <a:solidFill>
                  <a:srgbClr val="313131"/>
                </a:solidFill>
                <a:effectLst/>
                <a:latin typeface="Open Sans" panose="020B0606030504020204" pitchFamily="34" charset="0"/>
              </a:rPr>
              <a:t>: State the most likely conclusions using the logic of the application section and whether there has been a violation.</a:t>
            </a:r>
          </a:p>
        </p:txBody>
      </p:sp>
    </p:spTree>
    <p:extLst>
      <p:ext uri="{BB962C8B-B14F-4D97-AF65-F5344CB8AC3E}">
        <p14:creationId xmlns:p14="http://schemas.microsoft.com/office/powerpoint/2010/main" val="4232992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A218E9-EAB7-80C7-5911-9DB6C5536669}"/>
              </a:ext>
            </a:extLst>
          </p:cNvPr>
          <p:cNvSpPr txBox="1"/>
          <p:nvPr/>
        </p:nvSpPr>
        <p:spPr>
          <a:xfrm>
            <a:off x="971203" y="689788"/>
            <a:ext cx="10249593" cy="5201424"/>
          </a:xfrm>
          <a:prstGeom prst="rect">
            <a:avLst/>
          </a:prstGeom>
          <a:noFill/>
        </p:spPr>
        <p:txBody>
          <a:bodyPr wrap="square">
            <a:spAutoFit/>
          </a:bodyPr>
          <a:lstStyle/>
          <a:p>
            <a:pPr algn="l"/>
            <a:r>
              <a:rPr kumimoji="0" lang="en-US" sz="2000" b="1"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rPr>
              <a:t>Data Privacy</a:t>
            </a:r>
            <a:endParaRPr lang="en-US" sz="2000" b="1" i="0" dirty="0">
              <a:solidFill>
                <a:srgbClr val="313131"/>
              </a:solidFill>
              <a:effectLst/>
              <a:latin typeface="+mj-lt"/>
            </a:endParaRPr>
          </a:p>
          <a:p>
            <a:pPr algn="l"/>
            <a:r>
              <a:rPr lang="en-US" i="0" dirty="0">
                <a:solidFill>
                  <a:srgbClr val="313131"/>
                </a:solidFill>
                <a:effectLst/>
                <a:latin typeface="+mj-lt"/>
              </a:rPr>
              <a:t>Involves collecting, using, and storing data about people, in line with the expectations of those people, your customers, regulations and laws.</a:t>
            </a:r>
          </a:p>
          <a:p>
            <a:pPr algn="l"/>
            <a:endParaRPr lang="en-US" i="0" dirty="0">
              <a:solidFill>
                <a:srgbClr val="313131"/>
              </a:solidFill>
              <a:effectLst/>
              <a:latin typeface="+mj-lt"/>
            </a:endParaRPr>
          </a:p>
          <a:p>
            <a:pPr algn="l"/>
            <a:r>
              <a:rPr lang="en-US" b="1" i="0" dirty="0">
                <a:solidFill>
                  <a:srgbClr val="C00000"/>
                </a:solidFill>
                <a:effectLst/>
                <a:latin typeface="+mj-lt"/>
              </a:rPr>
              <a:t>Privacy Regulators and Legislations</a:t>
            </a:r>
            <a:r>
              <a:rPr lang="en-US" i="0" dirty="0">
                <a:solidFill>
                  <a:srgbClr val="313131"/>
                </a:solidFill>
                <a:effectLst/>
                <a:latin typeface="+mj-lt"/>
              </a:rPr>
              <a:t>.</a:t>
            </a:r>
            <a:endParaRPr lang="en-US" b="1" dirty="0">
              <a:solidFill>
                <a:srgbClr val="313131"/>
              </a:solidFill>
              <a:latin typeface="+mj-lt"/>
            </a:endParaRPr>
          </a:p>
          <a:p>
            <a:pPr algn="l"/>
            <a:r>
              <a:rPr lang="en-US" b="1" dirty="0">
                <a:solidFill>
                  <a:srgbClr val="313131"/>
                </a:solidFill>
                <a:latin typeface="+mj-lt"/>
              </a:rPr>
              <a:t>Europe - </a:t>
            </a:r>
            <a:r>
              <a:rPr lang="en-US" b="1" i="0" dirty="0">
                <a:solidFill>
                  <a:srgbClr val="313131"/>
                </a:solidFill>
                <a:effectLst/>
                <a:latin typeface="+mj-lt"/>
              </a:rPr>
              <a:t>General Data Protection Regulation (GDPR). </a:t>
            </a:r>
            <a:r>
              <a:rPr lang="en-US" i="0" dirty="0">
                <a:solidFill>
                  <a:srgbClr val="313131"/>
                </a:solidFill>
                <a:effectLst/>
                <a:latin typeface="+mj-lt"/>
              </a:rPr>
              <a:t>Used by European Union to regulate privacy issues.</a:t>
            </a:r>
            <a:r>
              <a:rPr lang="en-US" b="1" i="0" dirty="0">
                <a:solidFill>
                  <a:srgbClr val="313131"/>
                </a:solidFill>
                <a:effectLst/>
                <a:latin typeface="+mj-lt"/>
              </a:rPr>
              <a:t>  </a:t>
            </a:r>
            <a:r>
              <a:rPr lang="en-US" i="0" dirty="0">
                <a:solidFill>
                  <a:srgbClr val="313131"/>
                </a:solidFill>
                <a:effectLst/>
                <a:latin typeface="+mj-lt"/>
              </a:rPr>
              <a:t>It is </a:t>
            </a:r>
            <a:r>
              <a:rPr lang="en-US" b="0" i="0" dirty="0">
                <a:solidFill>
                  <a:srgbClr val="313131"/>
                </a:solidFill>
                <a:effectLst/>
                <a:latin typeface="+mj-lt"/>
              </a:rPr>
              <a:t>generally more prescriptive and detailed.</a:t>
            </a:r>
          </a:p>
          <a:p>
            <a:pPr algn="l"/>
            <a:endParaRPr lang="en-US" dirty="0">
              <a:solidFill>
                <a:srgbClr val="313131"/>
              </a:solidFill>
              <a:latin typeface="+mj-lt"/>
            </a:endParaRPr>
          </a:p>
          <a:p>
            <a:pPr algn="l"/>
            <a:r>
              <a:rPr lang="en-US" b="1" i="0" dirty="0">
                <a:solidFill>
                  <a:srgbClr val="313131"/>
                </a:solidFill>
                <a:effectLst/>
                <a:latin typeface="+mj-lt"/>
              </a:rPr>
              <a:t>United States</a:t>
            </a:r>
            <a:r>
              <a:rPr lang="en-US" b="0" i="0" dirty="0">
                <a:solidFill>
                  <a:srgbClr val="313131"/>
                </a:solidFill>
                <a:effectLst/>
                <a:latin typeface="+mj-lt"/>
              </a:rPr>
              <a:t>.  - It’s vital that policymakers and regulators develop a deeper understanding about what they wish to regulate at the U.S. State and Federal level, and the same is important for policymakers in countries outside the U.S. Given the profound shifts in our global, digital, data-centric economy and the opportunities it offers to people and societies</a:t>
            </a:r>
            <a:r>
              <a:rPr lang="en-US" dirty="0">
                <a:solidFill>
                  <a:srgbClr val="313131"/>
                </a:solidFill>
                <a:latin typeface="+mj-lt"/>
              </a:rPr>
              <a:t>. </a:t>
            </a:r>
            <a:r>
              <a:rPr lang="en-US" b="1" dirty="0">
                <a:solidFill>
                  <a:srgbClr val="0070C0"/>
                </a:solidFill>
                <a:latin typeface="+mj-lt"/>
              </a:rPr>
              <a:t>HIPAA</a:t>
            </a:r>
            <a:r>
              <a:rPr lang="en-US" dirty="0">
                <a:solidFill>
                  <a:srgbClr val="313131"/>
                </a:solidFill>
                <a:latin typeface="+mj-lt"/>
              </a:rPr>
              <a:t> - The Health Insurance Portability and Accountability Act of 1996 (HIPAA). </a:t>
            </a:r>
          </a:p>
          <a:p>
            <a:pPr algn="l"/>
            <a:r>
              <a:rPr lang="en-US" dirty="0">
                <a:solidFill>
                  <a:srgbClr val="313131"/>
                </a:solidFill>
                <a:latin typeface="+mj-lt"/>
              </a:rPr>
              <a:t>The </a:t>
            </a:r>
            <a:r>
              <a:rPr lang="en-US" b="1" dirty="0">
                <a:solidFill>
                  <a:srgbClr val="0070C0"/>
                </a:solidFill>
                <a:latin typeface="+mj-lt"/>
              </a:rPr>
              <a:t>FERPA</a:t>
            </a:r>
            <a:r>
              <a:rPr lang="en-US" dirty="0">
                <a:solidFill>
                  <a:srgbClr val="313131"/>
                </a:solidFill>
                <a:latin typeface="+mj-lt"/>
              </a:rPr>
              <a:t> - Family Educational Rights and Privacy Act of 1974.</a:t>
            </a:r>
          </a:p>
          <a:p>
            <a:pPr marR="0" lvl="0" algn="l" defTabSz="457200" rtl="0" eaLnBrk="1" fontAlgn="auto" latinLnBrk="0" hangingPunct="1">
              <a:buClrTx/>
              <a:buSzTx/>
              <a:tabLst/>
              <a:defRPr/>
            </a:pPr>
            <a:endPar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457200" rtl="0" eaLnBrk="1" fontAlgn="auto" latinLnBrk="0" hangingPunct="1">
              <a:buClrTx/>
              <a:buSzTx/>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Policy makers must consider:</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harms are they trying to protect people from?</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rights do they want to guarantee?</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problems are they trying to solve?</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are the privacy outcomes they hope to achieve for their citizens?</a:t>
            </a:r>
            <a:endParaRPr lang="en-US" b="0" i="0" dirty="0">
              <a:solidFill>
                <a:srgbClr val="313131"/>
              </a:solidFill>
              <a:effectLst/>
              <a:latin typeface="+mj-lt"/>
            </a:endParaRPr>
          </a:p>
        </p:txBody>
      </p:sp>
    </p:spTree>
    <p:extLst>
      <p:ext uri="{BB962C8B-B14F-4D97-AF65-F5344CB8AC3E}">
        <p14:creationId xmlns:p14="http://schemas.microsoft.com/office/powerpoint/2010/main" val="248834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6C786-569C-4E70-A979-CB35784A1E72}"/>
              </a:ext>
            </a:extLst>
          </p:cNvPr>
          <p:cNvSpPr txBox="1"/>
          <p:nvPr/>
        </p:nvSpPr>
        <p:spPr>
          <a:xfrm>
            <a:off x="6267450" y="556699"/>
            <a:ext cx="5438775"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Quizlet 1:  </a:t>
            </a: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hlinkClick r:id="rId2"/>
              </a:rPr>
              <a:t>https://quizlet.com/585467577/my-d204-wgu-study-set-flash-cards/</a:t>
            </a: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hlinkClick r:id="rId3"/>
              </a:rPr>
              <a:t>https://quizlet.com/585467577/test</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Quizlet 2: </a:t>
            </a: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hlinkClick r:id="rId2"/>
              </a:rPr>
              <a:t>https://quizlet.com/585467577/my-d204-wgu-study-set-flash-cards/</a:t>
            </a:r>
            <a:endPar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Cohort Information</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rPr>
              <a:t>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424"/>
                </a:solidFill>
                <a:effectLst/>
                <a:uLnTx/>
                <a:uFillTx/>
                <a:latin typeface="Inherit"/>
                <a:ea typeface="Calibri" panose="020F0502020204030204" pitchFamily="34" charset="0"/>
                <a:cs typeface="Segoe UI" panose="020B0502040204020203" pitchFamily="34" charset="0"/>
              </a:rPr>
              <a:t>D204 Host</a:t>
            </a:r>
            <a:r>
              <a:rPr kumimoji="0" lang="en-US" sz="1800" b="0" i="0" u="none" strike="noStrike" kern="1200" cap="none" spc="0" normalizeH="0" baseline="0" noProof="0" dirty="0">
                <a:ln>
                  <a:noFill/>
                </a:ln>
                <a:solidFill>
                  <a:srgbClr val="242424"/>
                </a:solidFill>
                <a:effectLst/>
                <a:uLnTx/>
                <a:uFillTx/>
                <a:latin typeface="Inherit"/>
                <a:ea typeface="Calibri" panose="020F0502020204030204" pitchFamily="34" charset="0"/>
                <a:cs typeface="Segoe UI" panose="020B0502040204020203" pitchFamily="34" charset="0"/>
              </a:rPr>
              <a:t>:  </a:t>
            </a:r>
            <a:r>
              <a:rPr kumimoji="0" lang="en-US" sz="1800" b="0" i="0" u="sng" strike="noStrike" kern="1200" cap="none" spc="0" normalizeH="0" baseline="0" noProof="0" dirty="0">
                <a:ln>
                  <a:noFill/>
                </a:ln>
                <a:solidFill>
                  <a:srgbClr val="6264A7"/>
                </a:solidFill>
                <a:effectLst/>
                <a:uLnTx/>
                <a:uFillTx/>
                <a:latin typeface="Inherit"/>
                <a:ea typeface="Calibri" panose="020F0502020204030204" pitchFamily="34" charset="0"/>
                <a:cs typeface="Segoe UI" panose="020B0502040204020203" pitchFamily="34" charset="0"/>
                <a:hlinkClick r:id="rId4" tooltip="https://wgu.webex.com/wgu/k2/j.php?mtid=t0fbef98d07287ca7be6a23811b445ca3"/>
              </a:rPr>
              <a:t>D204 Host Link</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2424"/>
                </a:solidFill>
                <a:effectLst/>
                <a:uLnTx/>
                <a:uFillTx/>
                <a:latin typeface="Inherit"/>
                <a:ea typeface="Calibri" panose="020F0502020204030204" pitchFamily="34" charset="0"/>
                <a:cs typeface="Segoe UI" panose="020B0502040204020203" pitchFamily="34" charset="0"/>
              </a:rPr>
              <a:t>D204 Guest</a:t>
            </a:r>
            <a:r>
              <a:rPr kumimoji="0" lang="en-US" sz="1800" b="0" i="0" u="none" strike="noStrike" kern="1200" cap="none" spc="0" normalizeH="0" baseline="0" noProof="0" dirty="0">
                <a:ln>
                  <a:noFill/>
                </a:ln>
                <a:solidFill>
                  <a:srgbClr val="242424"/>
                </a:solidFill>
                <a:effectLst/>
                <a:uLnTx/>
                <a:uFillTx/>
                <a:latin typeface="Inherit"/>
                <a:ea typeface="Calibri" panose="020F0502020204030204" pitchFamily="34" charset="0"/>
                <a:cs typeface="Segoe UI" panose="020B0502040204020203" pitchFamily="34" charset="0"/>
              </a:rPr>
              <a:t>: </a:t>
            </a:r>
            <a:r>
              <a:rPr kumimoji="0" lang="en-US" sz="1800" b="0" i="0" u="sng" strike="noStrike" kern="1200" cap="none" spc="0" normalizeH="0" baseline="0" noProof="0" dirty="0">
                <a:ln>
                  <a:noFill/>
                </a:ln>
                <a:solidFill>
                  <a:srgbClr val="6264A7"/>
                </a:solidFill>
                <a:effectLst/>
                <a:uLnTx/>
                <a:uFillTx/>
                <a:latin typeface="Inherit"/>
                <a:ea typeface="Calibri" panose="020F0502020204030204" pitchFamily="34" charset="0"/>
                <a:cs typeface="Segoe UI" panose="020B0502040204020203" pitchFamily="34" charset="0"/>
                <a:hlinkClick r:id="rId5" tooltip="https://srm.my.salesforce.com/apex/cohortliveevent?cohortid=a2y3x000002ujwl"/>
              </a:rPr>
              <a:t>D204 Guest Link</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Student Link: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See link at the homepage</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Inherit"/>
                <a:ea typeface="Calibri" panose="020F0502020204030204" pitchFamily="34" charset="0"/>
                <a:cs typeface="Segoe UI" panose="020B0502040204020203" pitchFamily="34" charset="0"/>
              </a:rPr>
              <a:t>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FF"/>
                </a:solidFill>
                <a:effectLst/>
                <a:uLnTx/>
                <a:uFillTx/>
                <a:latin typeface="Inherit"/>
                <a:ea typeface="Calibri" panose="020F0502020204030204" pitchFamily="34" charset="0"/>
                <a:cs typeface="Segoe UI" panose="020B0502040204020203" pitchFamily="34" charset="0"/>
              </a:rPr>
              <a:t>Session number:</a:t>
            </a: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Segoe UI" panose="020B0502040204020203" pitchFamily="34" charset="0"/>
              </a:rPr>
              <a:t> 120 126 7825</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FF"/>
                </a:solidFill>
                <a:effectLst/>
                <a:uLnTx/>
                <a:uFillTx/>
                <a:latin typeface="Inherit"/>
                <a:ea typeface="Calibri" panose="020F0502020204030204" pitchFamily="34" charset="0"/>
                <a:cs typeface="Segoe UI" panose="020B0502040204020203" pitchFamily="34" charset="0"/>
              </a:rPr>
              <a:t>Password:</a:t>
            </a: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Segoe UI" panose="020B0502040204020203" pitchFamily="34" charset="0"/>
              </a:rPr>
              <a:t> d204</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mn-cs"/>
              </a:rPr>
              <a:t> </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p:txBody>
      </p:sp>
      <p:sp>
        <p:nvSpPr>
          <p:cNvPr id="2" name="TextBox 1">
            <a:extLst>
              <a:ext uri="{FF2B5EF4-FFF2-40B4-BE49-F238E27FC236}">
                <a16:creationId xmlns:a16="http://schemas.microsoft.com/office/drawing/2014/main" id="{1B57512A-A0E9-82D7-D85D-B6C650D7D092}"/>
              </a:ext>
            </a:extLst>
          </p:cNvPr>
          <p:cNvSpPr txBox="1"/>
          <p:nvPr/>
        </p:nvSpPr>
        <p:spPr bwMode="gray">
          <a:xfrm>
            <a:off x="529243" y="556700"/>
            <a:ext cx="4414232" cy="5748850"/>
          </a:xfrm>
          <a:prstGeom prst="rect">
            <a:avLst/>
          </a:prstGeom>
          <a:solidFill>
            <a:srgbClr val="002060"/>
          </a:solidFill>
        </p:spPr>
        <p:txBody>
          <a:bodyPr vert="horz" lIns="91440" tIns="45720" rIns="91440" bIns="45720" rtlCol="0" anchor="b">
            <a:normAutofit/>
          </a:bodyPr>
          <a:lstStyle/>
          <a:p>
            <a:pPr marL="0" marR="0" lvl="0" indent="0" algn="ctr" defTabSz="9144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Garamond" panose="02020404030301010803"/>
                <a:ea typeface="+mn-ea"/>
                <a:cs typeface="+mn-cs"/>
              </a:rPr>
              <a:t>Thank You</a:t>
            </a:r>
          </a:p>
          <a:p>
            <a:pPr marL="0" marR="0" lvl="0" indent="0" algn="ctr" defTabSz="914400" rtl="0" eaLnBrk="1" fontAlgn="auto" latinLnBrk="0" hangingPunct="1">
              <a:lnSpc>
                <a:spcPct val="100000"/>
              </a:lnSpc>
              <a:spcBef>
                <a:spcPct val="0"/>
              </a:spcBef>
              <a:spcAft>
                <a:spcPts val="60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ct val="0"/>
              </a:spcBef>
              <a:spcAft>
                <a:spcPts val="60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ct val="0"/>
              </a:spcBef>
              <a:spcAft>
                <a:spcPts val="60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921903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747656" y="1264197"/>
            <a:ext cx="6222671" cy="4268965"/>
          </a:xfrm>
        </p:spPr>
        <p:txBody>
          <a:bodyPr/>
          <a:lstStyle/>
          <a:p>
            <a:r>
              <a:rPr lang="en-US" dirty="0"/>
              <a:t>Project Planning/Teamwork &amp; Collaboration</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81843" y="2601909"/>
            <a:ext cx="4982615" cy="972103"/>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81843" y="4811436"/>
            <a:ext cx="4600876" cy="11454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 Series 5</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4" name="Glorious Purpose Best Edited">
            <a:hlinkClick r:id="" action="ppaction://media"/>
            <a:extLst>
              <a:ext uri="{FF2B5EF4-FFF2-40B4-BE49-F238E27FC236}">
                <a16:creationId xmlns:a16="http://schemas.microsoft.com/office/drawing/2014/main" id="{99005B68-03DF-8E3A-F22C-2609CA5387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852318" y="5289480"/>
            <a:ext cx="487363" cy="487363"/>
          </a:xfrm>
          <a:prstGeom prst="rect">
            <a:avLst/>
          </a:prstGeom>
        </p:spPr>
      </p:pic>
    </p:spTree>
    <p:custDataLst>
      <p:tags r:id="rId1"/>
    </p:custDataLst>
    <p:extLst>
      <p:ext uri="{BB962C8B-B14F-4D97-AF65-F5344CB8AC3E}">
        <p14:creationId xmlns:p14="http://schemas.microsoft.com/office/powerpoint/2010/main" val="37232950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351183"/>
            <a:ext cx="10843846" cy="617755"/>
          </a:xfrm>
        </p:spPr>
        <p:txBody>
          <a:bodyPr vert="horz" lIns="91440" tIns="45720" rIns="91440" bIns="45720" rtlCol="0" anchor="ctr">
            <a:normAutofit fontScale="90000"/>
          </a:bodyPr>
          <a:lstStyle/>
          <a:p>
            <a:r>
              <a:rPr lang="en-US" sz="4400" b="1" dirty="0"/>
              <a:t>A2: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1428469662"/>
              </p:ext>
            </p:extLst>
          </p:nvPr>
        </p:nvGraphicFramePr>
        <p:xfrm>
          <a:off x="273539" y="968938"/>
          <a:ext cx="11514271" cy="5783510"/>
        </p:xfrm>
        <a:graphic>
          <a:graphicData uri="http://schemas.openxmlformats.org/drawingml/2006/table">
            <a:tbl>
              <a:tblPr firstRow="1" bandRow="1">
                <a:tableStyleId>{073A0DAA-6AF3-43AB-8588-CEC1D06C72B9}</a:tableStyleId>
              </a:tblPr>
              <a:tblGrid>
                <a:gridCol w="2302854">
                  <a:extLst>
                    <a:ext uri="{9D8B030D-6E8A-4147-A177-3AD203B41FA5}">
                      <a16:colId xmlns:a16="http://schemas.microsoft.com/office/drawing/2014/main" val="2630467236"/>
                    </a:ext>
                  </a:extLst>
                </a:gridCol>
                <a:gridCol w="2302854">
                  <a:extLst>
                    <a:ext uri="{9D8B030D-6E8A-4147-A177-3AD203B41FA5}">
                      <a16:colId xmlns:a16="http://schemas.microsoft.com/office/drawing/2014/main" val="228355582"/>
                    </a:ext>
                  </a:extLst>
                </a:gridCol>
                <a:gridCol w="1981742">
                  <a:extLst>
                    <a:ext uri="{9D8B030D-6E8A-4147-A177-3AD203B41FA5}">
                      <a16:colId xmlns:a16="http://schemas.microsoft.com/office/drawing/2014/main" val="6320248"/>
                    </a:ext>
                  </a:extLst>
                </a:gridCol>
                <a:gridCol w="2789115">
                  <a:extLst>
                    <a:ext uri="{9D8B030D-6E8A-4147-A177-3AD203B41FA5}">
                      <a16:colId xmlns:a16="http://schemas.microsoft.com/office/drawing/2014/main" val="708525129"/>
                    </a:ext>
                  </a:extLst>
                </a:gridCol>
                <a:gridCol w="2137706">
                  <a:extLst>
                    <a:ext uri="{9D8B030D-6E8A-4147-A177-3AD203B41FA5}">
                      <a16:colId xmlns:a16="http://schemas.microsoft.com/office/drawing/2014/main" val="896399024"/>
                    </a:ext>
                  </a:extLst>
                </a:gridCol>
              </a:tblGrid>
              <a:tr h="1028630">
                <a:tc>
                  <a:txBody>
                    <a:bodyPr/>
                    <a:lstStyle/>
                    <a:p>
                      <a:pPr algn="ctr"/>
                      <a:r>
                        <a:rPr lang="en-US" sz="1800" b="1" kern="1200" dirty="0">
                          <a:solidFill>
                            <a:schemeClr val="lt1"/>
                          </a:solidFill>
                          <a:effectLst/>
                          <a:latin typeface="Inherit"/>
                        </a:rPr>
                        <a:t>Data Analytics </a:t>
                      </a:r>
                    </a:p>
                    <a:p>
                      <a:pPr algn="ctr"/>
                      <a:r>
                        <a:rPr lang="en-US" sz="1800" b="1" kern="1200" dirty="0">
                          <a:solidFill>
                            <a:schemeClr val="lt1"/>
                          </a:solidFill>
                          <a:effectLst/>
                          <a:latin typeface="Inherit"/>
                        </a:rPr>
                        <a:t>Life cycle</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Tools and </a:t>
                      </a:r>
                    </a:p>
                    <a:p>
                      <a:pPr algn="ctr"/>
                      <a:r>
                        <a:rPr lang="en-US" sz="1800" b="1" kern="1200" dirty="0">
                          <a:solidFill>
                            <a:schemeClr val="lt1"/>
                          </a:solidFill>
                          <a:effectLst/>
                          <a:latin typeface="Inherit"/>
                          <a:ea typeface="+mn-ea"/>
                          <a:cs typeface="+mn-cs"/>
                        </a:rPr>
                        <a:t>Techniques</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Potential </a:t>
                      </a:r>
                    </a:p>
                    <a:p>
                      <a:pPr algn="ctr"/>
                      <a:r>
                        <a:rPr lang="en-US" sz="1800" b="1" kern="1200" dirty="0">
                          <a:solidFill>
                            <a:schemeClr val="lt1"/>
                          </a:solidFill>
                          <a:effectLst/>
                          <a:latin typeface="Inherit"/>
                          <a:ea typeface="+mn-ea"/>
                          <a:cs typeface="+mn-cs"/>
                        </a:rPr>
                        <a:t>Problems</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Data Pathway Terms</a:t>
                      </a:r>
                    </a:p>
                    <a:p>
                      <a:pPr algn="ctr"/>
                      <a:r>
                        <a:rPr lang="en-US" sz="1800" b="1" kern="1200" dirty="0">
                          <a:solidFill>
                            <a:schemeClr val="lt1"/>
                          </a:solidFill>
                          <a:effectLst/>
                          <a:latin typeface="Inherit"/>
                          <a:ea typeface="+mn-ea"/>
                          <a:cs typeface="+mn-cs"/>
                        </a:rPr>
                        <a:t>(4 Phases)</a:t>
                      </a: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Data Science</a:t>
                      </a:r>
                    </a:p>
                    <a:p>
                      <a:pPr algn="ctr"/>
                      <a:r>
                        <a:rPr lang="en-US" sz="1800" b="1" kern="1200" dirty="0">
                          <a:solidFill>
                            <a:schemeClr val="lt1"/>
                          </a:solidFill>
                          <a:effectLst/>
                          <a:latin typeface="Inherit"/>
                          <a:ea typeface="+mn-ea"/>
                          <a:cs typeface="+mn-cs"/>
                        </a:rPr>
                        <a:t>(6 Phases)</a:t>
                      </a:r>
                    </a:p>
                    <a:p>
                      <a:pPr algn="ctr"/>
                      <a:endParaRPr lang="en-US" dirty="0">
                        <a:latin typeface="Inherit"/>
                      </a:endParaRPr>
                    </a:p>
                  </a:txBody>
                  <a:tcPr/>
                </a:tc>
                <a:extLst>
                  <a:ext uri="{0D108BD9-81ED-4DB2-BD59-A6C34878D82A}">
                    <a16:rowId xmlns:a16="http://schemas.microsoft.com/office/drawing/2014/main" val="3002983019"/>
                  </a:ext>
                </a:extLst>
              </a:tr>
              <a:tr h="4423109">
                <a:tc>
                  <a:txBody>
                    <a:bodyPr/>
                    <a:lstStyle/>
                    <a:p>
                      <a:pPr marL="342900" marR="0" indent="-342900">
                        <a:lnSpc>
                          <a:spcPct val="105000"/>
                        </a:lnSpc>
                        <a:spcBef>
                          <a:spcPts val="0"/>
                        </a:spcBef>
                        <a:spcAft>
                          <a:spcPts val="0"/>
                        </a:spcAft>
                        <a:buAutoNum type="arabicPeriod"/>
                      </a:pPr>
                      <a:r>
                        <a:rPr lang="en-US" sz="1600" b="1" dirty="0">
                          <a:solidFill>
                            <a:srgbClr val="C00000"/>
                          </a:solidFill>
                          <a:effectLst/>
                          <a:latin typeface="Inherit"/>
                          <a:ea typeface="Times New Roman" panose="02020603050405020304" pitchFamily="18" charset="0"/>
                          <a:cs typeface="Times New Roman" panose="02020603050405020304" pitchFamily="18" charset="0"/>
                        </a:rPr>
                        <a:t>Business Understanding/ Discovery phase </a:t>
                      </a:r>
                    </a:p>
                    <a:p>
                      <a:pPr marL="0" marR="0" indent="0">
                        <a:lnSpc>
                          <a:spcPct val="105000"/>
                        </a:lnSpc>
                        <a:spcBef>
                          <a:spcPts val="0"/>
                        </a:spcBef>
                        <a:spcAft>
                          <a:spcPts val="0"/>
                        </a:spcAft>
                        <a:buNone/>
                      </a:pPr>
                      <a:endParaRPr lang="en-US" sz="1600" dirty="0">
                        <a:effectLst/>
                        <a:latin typeface="Inherit"/>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dirty="0">
                          <a:solidFill>
                            <a:srgbClr val="000000"/>
                          </a:solidFill>
                          <a:effectLst/>
                          <a:latin typeface="Inherit"/>
                          <a:ea typeface="Times New Roman" panose="02020603050405020304" pitchFamily="18" charset="0"/>
                          <a:cs typeface="Times New Roman" panose="02020603050405020304" pitchFamily="18" charset="0"/>
                        </a:rPr>
                        <a:t>An analyst defines the business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requirements,</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the major </a:t>
                      </a:r>
                      <a:r>
                        <a:rPr lang="en-US" sz="1600" b="1" dirty="0">
                          <a:solidFill>
                            <a:srgbClr val="000000"/>
                          </a:solidFill>
                          <a:effectLst/>
                          <a:latin typeface="Inherit"/>
                          <a:ea typeface="Times New Roman" panose="02020603050405020304" pitchFamily="18" charset="0"/>
                          <a:cs typeface="Times New Roman" panose="02020603050405020304" pitchFamily="18" charset="0"/>
                        </a:rPr>
                        <a:t>questions</a:t>
                      </a:r>
                      <a:r>
                        <a:rPr lang="en-US" sz="1600" dirty="0">
                          <a:solidFill>
                            <a:srgbClr val="000000"/>
                          </a:solidFill>
                          <a:effectLst/>
                          <a:latin typeface="Inherit"/>
                          <a:ea typeface="Times New Roman" panose="02020603050405020304" pitchFamily="18" charset="0"/>
                          <a:cs typeface="Times New Roman" panose="02020603050405020304" pitchFamily="18" charset="0"/>
                        </a:rPr>
                        <a:t> of interest, determines the needs of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stakeholders</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assesses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resource </a:t>
                      </a:r>
                      <a:r>
                        <a:rPr lang="en-US" sz="1600" dirty="0">
                          <a:solidFill>
                            <a:srgbClr val="000000"/>
                          </a:solidFill>
                          <a:effectLst/>
                          <a:latin typeface="Inherit"/>
                          <a:ea typeface="Times New Roman" panose="02020603050405020304" pitchFamily="18" charset="0"/>
                          <a:cs typeface="Times New Roman" panose="02020603050405020304" pitchFamily="18" charset="0"/>
                        </a:rPr>
                        <a:t>constraints of the project. Defines the project </a:t>
                      </a:r>
                      <a:r>
                        <a:rPr lang="en-US" sz="1600" b="1" dirty="0">
                          <a:solidFill>
                            <a:srgbClr val="000000"/>
                          </a:solidFill>
                          <a:effectLst/>
                          <a:latin typeface="Inherit"/>
                          <a:ea typeface="Times New Roman" panose="02020603050405020304" pitchFamily="18" charset="0"/>
                          <a:cs typeface="Times New Roman" panose="02020603050405020304" pitchFamily="18" charset="0"/>
                        </a:rPr>
                        <a:t>outcomes.</a:t>
                      </a:r>
                      <a:endParaRPr lang="en-US" sz="1600" dirty="0">
                        <a:effectLst/>
                        <a:latin typeface="Inherit"/>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Inherit"/>
                          <a:ea typeface="+mn-ea"/>
                          <a:cs typeface="+mn-cs"/>
                        </a:rPr>
                        <a:t>Tools:</a:t>
                      </a:r>
                    </a:p>
                    <a:p>
                      <a:pPr marL="342900" lvl="0" indent="-342900">
                        <a:buFont typeface="+mj-lt"/>
                        <a:buAutoNum type="arabicPeriod"/>
                      </a:pPr>
                      <a:r>
                        <a:rPr lang="en-US" sz="1800" kern="1200" dirty="0">
                          <a:solidFill>
                            <a:schemeClr val="dk1"/>
                          </a:solidFill>
                          <a:effectLst/>
                          <a:latin typeface="Inherit"/>
                          <a:ea typeface="+mn-ea"/>
                          <a:cs typeface="+mn-cs"/>
                        </a:rPr>
                        <a:t>Scope Statement</a:t>
                      </a:r>
                    </a:p>
                    <a:p>
                      <a:pPr marL="342900" lvl="0" indent="-342900">
                        <a:buFont typeface="+mj-lt"/>
                        <a:buAutoNum type="arabicPeriod"/>
                      </a:pPr>
                      <a:r>
                        <a:rPr lang="en-US" sz="1800" kern="1200" dirty="0">
                          <a:solidFill>
                            <a:schemeClr val="dk1"/>
                          </a:solidFill>
                          <a:effectLst/>
                          <a:latin typeface="Inherit"/>
                          <a:ea typeface="+mn-ea"/>
                          <a:cs typeface="+mn-cs"/>
                        </a:rPr>
                        <a:t>Stakeholder Register</a:t>
                      </a:r>
                    </a:p>
                    <a:p>
                      <a:pPr marL="342900" lvl="0" indent="-342900">
                        <a:buFont typeface="+mj-lt"/>
                        <a:buAutoNum type="arabicPeriod"/>
                      </a:pPr>
                      <a:r>
                        <a:rPr lang="en-US" sz="1800" kern="1200" dirty="0">
                          <a:solidFill>
                            <a:schemeClr val="dk1"/>
                          </a:solidFill>
                          <a:effectLst/>
                          <a:latin typeface="Inherit"/>
                          <a:ea typeface="+mn-ea"/>
                          <a:cs typeface="+mn-cs"/>
                        </a:rPr>
                        <a:t>Gannt Chart</a:t>
                      </a:r>
                    </a:p>
                    <a:p>
                      <a:pPr marL="342900" lvl="0" indent="-342900">
                        <a:buFont typeface="+mj-lt"/>
                        <a:buAutoNum type="arabicPeriod"/>
                      </a:pPr>
                      <a:r>
                        <a:rPr lang="en-US" sz="1800" kern="1200" dirty="0">
                          <a:solidFill>
                            <a:schemeClr val="dk1"/>
                          </a:solidFill>
                          <a:effectLst/>
                          <a:latin typeface="Inherit"/>
                          <a:ea typeface="+mn-ea"/>
                          <a:cs typeface="+mn-cs"/>
                        </a:rPr>
                        <a:t>Network Diagram</a:t>
                      </a:r>
                    </a:p>
                    <a:p>
                      <a:endParaRPr lang="en-US" sz="1800" b="1" kern="1200" dirty="0">
                        <a:solidFill>
                          <a:schemeClr val="dk1"/>
                        </a:solidFill>
                        <a:effectLst/>
                        <a:latin typeface="Inherit"/>
                        <a:ea typeface="+mn-ea"/>
                        <a:cs typeface="+mn-cs"/>
                      </a:endParaRPr>
                    </a:p>
                    <a:p>
                      <a:r>
                        <a:rPr lang="en-US" sz="1800" b="1" kern="1200" dirty="0">
                          <a:solidFill>
                            <a:schemeClr val="dk1"/>
                          </a:solidFill>
                          <a:effectLst/>
                          <a:latin typeface="Inherit"/>
                          <a:ea typeface="+mn-ea"/>
                          <a:cs typeface="+mn-cs"/>
                        </a:rPr>
                        <a:t>Techniques:</a:t>
                      </a:r>
                      <a:endParaRPr lang="en-US" sz="1800" kern="1200" dirty="0">
                        <a:solidFill>
                          <a:schemeClr val="dk1"/>
                        </a:solidFill>
                        <a:effectLst/>
                        <a:latin typeface="Inherit"/>
                        <a:ea typeface="+mn-ea"/>
                        <a:cs typeface="+mn-cs"/>
                      </a:endParaRPr>
                    </a:p>
                    <a:p>
                      <a:pPr marL="342900" lvl="0" indent="-342900">
                        <a:buFont typeface="+mj-lt"/>
                        <a:buAutoNum type="arabicPeriod"/>
                      </a:pPr>
                      <a:r>
                        <a:rPr lang="en-US" sz="1800" kern="1200" dirty="0">
                          <a:solidFill>
                            <a:schemeClr val="dk1"/>
                          </a:solidFill>
                          <a:effectLst/>
                          <a:latin typeface="Inherit"/>
                          <a:ea typeface="+mn-ea"/>
                          <a:cs typeface="+mn-cs"/>
                        </a:rPr>
                        <a:t>Critical Path Method</a:t>
                      </a:r>
                    </a:p>
                    <a:p>
                      <a:pPr marL="342900" lvl="0" indent="-342900">
                        <a:buFont typeface="+mj-lt"/>
                        <a:buAutoNum type="arabicPeriod"/>
                      </a:pPr>
                      <a:r>
                        <a:rPr lang="en-US" sz="1800" kern="1200" dirty="0">
                          <a:solidFill>
                            <a:schemeClr val="dk1"/>
                          </a:solidFill>
                          <a:effectLst/>
                          <a:latin typeface="Inherit"/>
                          <a:ea typeface="+mn-ea"/>
                          <a:cs typeface="+mn-cs"/>
                        </a:rPr>
                        <a:t>KPI</a:t>
                      </a:r>
                    </a:p>
                    <a:p>
                      <a:pPr marL="342900" lvl="0" indent="-342900">
                        <a:buFont typeface="+mj-lt"/>
                        <a:buAutoNum type="arabicPeriod"/>
                      </a:pPr>
                      <a:r>
                        <a:rPr lang="en-US" sz="1800" kern="1200" dirty="0">
                          <a:solidFill>
                            <a:schemeClr val="dk1"/>
                          </a:solidFill>
                          <a:effectLst/>
                          <a:latin typeface="Inherit"/>
                          <a:ea typeface="+mn-ea"/>
                          <a:cs typeface="+mn-cs"/>
                        </a:rPr>
                        <a:t>Budget estimation techniques</a:t>
                      </a:r>
                    </a:p>
                    <a:p>
                      <a:pPr marL="342900" lvl="0" indent="-342900">
                        <a:buFont typeface="+mj-lt"/>
                        <a:buAutoNum type="arabicPeriod"/>
                      </a:pPr>
                      <a:r>
                        <a:rPr lang="en-US" sz="1800" kern="1200" dirty="0">
                          <a:solidFill>
                            <a:schemeClr val="dk1"/>
                          </a:solidFill>
                          <a:effectLst/>
                          <a:latin typeface="Inherit"/>
                          <a:ea typeface="+mn-ea"/>
                          <a:cs typeface="+mn-cs"/>
                        </a:rPr>
                        <a:t>Schedule estimation techniques.</a:t>
                      </a:r>
                    </a:p>
                    <a:p>
                      <a:pPr marL="342900" indent="-342900">
                        <a:buFont typeface="+mj-lt"/>
                        <a:buAutoNum type="arabicPeriod"/>
                      </a:pPr>
                      <a:r>
                        <a:rPr lang="en-US" sz="1800" kern="1200" dirty="0">
                          <a:solidFill>
                            <a:schemeClr val="dk1"/>
                          </a:solidFill>
                          <a:effectLst/>
                          <a:latin typeface="Inherit"/>
                          <a:ea typeface="+mn-ea"/>
                          <a:cs typeface="+mn-cs"/>
                        </a:rPr>
                        <a:t>SWOT Analysis</a:t>
                      </a:r>
                      <a:endParaRPr lang="en-US" dirty="0">
                        <a:latin typeface="Inherit"/>
                      </a:endParaRPr>
                    </a:p>
                  </a:txBody>
                  <a:tcPr>
                    <a:solidFill>
                      <a:schemeClr val="bg2">
                        <a:lumMod val="90000"/>
                      </a:schemeClr>
                    </a:solidFill>
                  </a:tcPr>
                </a:tc>
                <a:tc>
                  <a:txBody>
                    <a:bodyPr/>
                    <a:lstStyle/>
                    <a:p>
                      <a:r>
                        <a:rPr lang="en-US" sz="1800" b="1" kern="1200" dirty="0">
                          <a:solidFill>
                            <a:schemeClr val="dk1"/>
                          </a:solidFill>
                          <a:effectLst/>
                          <a:latin typeface="Inherit"/>
                          <a:ea typeface="+mn-ea"/>
                          <a:cs typeface="+mn-cs"/>
                        </a:rPr>
                        <a:t>Lack of clear focus on:</a:t>
                      </a:r>
                    </a:p>
                    <a:p>
                      <a:endParaRPr lang="en-US" sz="1800" kern="1200" dirty="0">
                        <a:solidFill>
                          <a:schemeClr val="dk1"/>
                        </a:solidFill>
                        <a:effectLst/>
                        <a:latin typeface="Inherit"/>
                        <a:ea typeface="+mn-ea"/>
                        <a:cs typeface="+mn-cs"/>
                      </a:endParaRP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Stakeholders,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Timeline,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Limitations, and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Budget </a:t>
                      </a:r>
                    </a:p>
                    <a:p>
                      <a:pPr marL="0" indent="0">
                        <a:buFont typeface="Wingdings" panose="05000000000000000000" pitchFamily="2" charset="2"/>
                        <a:buNone/>
                      </a:pPr>
                      <a:endParaRPr lang="en-US" sz="1800" kern="1200" dirty="0">
                        <a:solidFill>
                          <a:schemeClr val="dk1"/>
                        </a:solidFill>
                        <a:effectLst/>
                        <a:latin typeface="Inherit"/>
                        <a:ea typeface="+mn-ea"/>
                        <a:cs typeface="+mn-cs"/>
                      </a:endParaRPr>
                    </a:p>
                    <a:p>
                      <a:pPr marL="0" indent="0">
                        <a:buFont typeface="Wingdings" panose="05000000000000000000" pitchFamily="2" charset="2"/>
                        <a:buNone/>
                      </a:pPr>
                      <a:r>
                        <a:rPr lang="en-US" sz="1800" kern="1200" dirty="0">
                          <a:solidFill>
                            <a:schemeClr val="dk1"/>
                          </a:solidFill>
                          <a:effectLst/>
                          <a:latin typeface="Inherit"/>
                          <a:ea typeface="+mn-ea"/>
                          <a:cs typeface="+mn-cs"/>
                        </a:rPr>
                        <a:t>could potentially derail an analysis.</a:t>
                      </a:r>
                      <a:endParaRPr lang="en-US" dirty="0">
                        <a:latin typeface="Inherit"/>
                      </a:endParaRPr>
                    </a:p>
                  </a:txBody>
                  <a:tcPr/>
                </a:tc>
                <a:tc>
                  <a:txBody>
                    <a:bodyPr/>
                    <a:lstStyle/>
                    <a:p>
                      <a:r>
                        <a:rPr lang="en-US" sz="1800" kern="1200" dirty="0">
                          <a:solidFill>
                            <a:schemeClr val="dk1"/>
                          </a:solidFill>
                          <a:effectLst/>
                          <a:latin typeface="Inherit"/>
                          <a:ea typeface="+mn-ea"/>
                          <a:cs typeface="+mn-cs"/>
                        </a:rPr>
                        <a:t>1.</a:t>
                      </a:r>
                      <a:r>
                        <a:rPr lang="en-US" sz="1800" b="1" kern="1200" dirty="0">
                          <a:solidFill>
                            <a:schemeClr val="dk1"/>
                          </a:solidFill>
                          <a:effectLst/>
                          <a:latin typeface="Inherit"/>
                          <a:ea typeface="+mn-ea"/>
                          <a:cs typeface="+mn-cs"/>
                        </a:rPr>
                        <a:t>Planning</a:t>
                      </a:r>
                      <a:r>
                        <a:rPr lang="en-US" sz="1800" kern="1200" dirty="0">
                          <a:solidFill>
                            <a:schemeClr val="dk1"/>
                          </a:solidFill>
                          <a:effectLst/>
                          <a:latin typeface="Inherit"/>
                          <a:ea typeface="+mn-ea"/>
                          <a:cs typeface="+mn-cs"/>
                        </a:rPr>
                        <a:t>:</a:t>
                      </a:r>
                    </a:p>
                    <a:p>
                      <a:endParaRPr lang="en-US" sz="1800" kern="1200" dirty="0">
                        <a:solidFill>
                          <a:schemeClr val="dk1"/>
                        </a:solidFill>
                        <a:effectLst/>
                        <a:latin typeface="Inherit"/>
                        <a:ea typeface="+mn-ea"/>
                        <a:cs typeface="+mn-cs"/>
                      </a:endParaRP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Define goals.</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Organize resources (software, hardware, staff)</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Coordinate people</a:t>
                      </a:r>
                    </a:p>
                    <a:p>
                      <a:pPr marL="285750" indent="-285750">
                        <a:buFont typeface="Wingdings" panose="05000000000000000000" pitchFamily="2" charset="2"/>
                        <a:buChar char="§"/>
                      </a:pPr>
                      <a:r>
                        <a:rPr lang="en-US" sz="1800" kern="1200" dirty="0">
                          <a:solidFill>
                            <a:schemeClr val="dk1"/>
                          </a:solidFill>
                          <a:effectLst/>
                          <a:latin typeface="Inherit"/>
                          <a:ea typeface="+mn-ea"/>
                          <a:cs typeface="+mn-cs"/>
                        </a:rPr>
                        <a:t>Schedule the project</a:t>
                      </a:r>
                      <a:endParaRPr lang="en-US" dirty="0">
                        <a:latin typeface="Inherit"/>
                      </a:endParaRPr>
                    </a:p>
                  </a:txBody>
                  <a:tcPr>
                    <a:solidFill>
                      <a:srgbClr val="00B050"/>
                    </a:solidFill>
                  </a:tcPr>
                </a:tc>
                <a:tc>
                  <a:txBody>
                    <a:bodyPr/>
                    <a:lstStyle/>
                    <a:p>
                      <a:pPr algn="ctr"/>
                      <a:r>
                        <a:rPr lang="en-US" sz="1800" kern="1200" dirty="0">
                          <a:solidFill>
                            <a:schemeClr val="dk1"/>
                          </a:solidFill>
                          <a:effectLst/>
                          <a:latin typeface="Inherit"/>
                          <a:ea typeface="+mn-ea"/>
                          <a:cs typeface="+mn-cs"/>
                        </a:rPr>
                        <a:t>Find a question</a:t>
                      </a:r>
                      <a:endParaRPr lang="en-US" dirty="0">
                        <a:latin typeface="Inherit"/>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6856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61925" y="100449"/>
            <a:ext cx="11796674"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456013" y="516311"/>
            <a:ext cx="10907111" cy="1371600"/>
          </a:xfrm>
        </p:spPr>
        <p:txBody>
          <a:bodyPr vert="horz" lIns="91440" tIns="45720" rIns="91440" bIns="45720" rtlCol="0" anchor="ctr">
            <a:normAutofit/>
          </a:bodyPr>
          <a:lstStyle/>
          <a:p>
            <a:pPr algn="ctr"/>
            <a:r>
              <a:rPr lang="en-US" sz="3600" b="1" dirty="0">
                <a:solidFill>
                  <a:schemeClr val="bg2">
                    <a:lumMod val="50000"/>
                  </a:schemeClr>
                </a:solidFill>
                <a:latin typeface="Arial" panose="020B0604020202020204" pitchFamily="34" charset="0"/>
                <a:cs typeface="Arial" panose="020B0604020202020204" pitchFamily="34" charset="0"/>
              </a:rPr>
              <a:t> 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766369" y="1998046"/>
          <a:ext cx="10907111" cy="2983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6542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15410" y="133369"/>
            <a:ext cx="11725200"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846554" y="772357"/>
            <a:ext cx="7377345" cy="1854395"/>
          </a:xfrm>
        </p:spPr>
        <p:txBody>
          <a:bodyPr vert="horz" lIns="91440" tIns="45720" rIns="91440" bIns="45720" rtlCol="0" anchor="ctr">
            <a:normAutofit fontScale="90000"/>
          </a:bodyPr>
          <a:lstStyle/>
          <a:p>
            <a:pPr algn="ctr"/>
            <a:r>
              <a:rPr lang="en-US" sz="3100" b="1" dirty="0">
                <a:solidFill>
                  <a:schemeClr val="bg2">
                    <a:lumMod val="50000"/>
                  </a:schemeClr>
                </a:solidFill>
                <a:latin typeface="Inherit"/>
                <a:cs typeface="Arial" panose="020B0604020202020204" pitchFamily="34" charset="0"/>
              </a:rPr>
              <a:t> </a:t>
            </a:r>
            <a:r>
              <a:rPr lang="en-US" sz="3100" b="1" dirty="0">
                <a:solidFill>
                  <a:schemeClr val="tx1"/>
                </a:solidFill>
                <a:effectLst/>
                <a:latin typeface="Inherit"/>
                <a:ea typeface="Calibri" panose="020F0502020204030204" pitchFamily="34" charset="0"/>
              </a:rPr>
              <a:t>Exams</a:t>
            </a:r>
            <a:br>
              <a:rPr lang="en-US" sz="3100"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Pre-A 60 questions, 120 minutes </a:t>
            </a:r>
            <a:br>
              <a:rPr lang="en-US" sz="3100" b="1"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OA-60 questions, 120 minutes</a:t>
            </a:r>
            <a:br>
              <a:rPr lang="en-US" sz="1800" dirty="0">
                <a:effectLst/>
                <a:latin typeface="Times New Roman" panose="02020603050405020304" pitchFamily="18" charset="0"/>
                <a:ea typeface="Calibri" panose="020F0502020204030204" pitchFamily="34" charset="0"/>
              </a:rPr>
            </a:br>
            <a:endParaRPr lang="en-US" sz="3600" b="1" dirty="0">
              <a:solidFill>
                <a:schemeClr val="bg2">
                  <a:lumMod val="50000"/>
                </a:schemeClr>
              </a:solidFill>
              <a:latin typeface="Arial" panose="020B0604020202020204" pitchFamily="34" charset="0"/>
              <a:cs typeface="Arial" panose="020B0604020202020204" pitchFamily="34" charset="0"/>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nvGraphicFramePr>
        <p:xfrm>
          <a:off x="691170" y="2253922"/>
          <a:ext cx="10342859" cy="2326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8026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13AE0-F9FB-4527-9D4D-9DD836863E5B}"/>
              </a:ext>
            </a:extLst>
          </p:cNvPr>
          <p:cNvSpPr txBox="1"/>
          <p:nvPr/>
        </p:nvSpPr>
        <p:spPr>
          <a:xfrm>
            <a:off x="1038225" y="1382286"/>
            <a:ext cx="10210800"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Data analysts (DAs) </a:t>
            </a:r>
            <a:r>
              <a:rPr kumimoji="0" lang="en-US" sz="2000" b="0" i="0" u="none" strike="noStrike" kern="1200" cap="none" spc="0" normalizeH="0" baseline="0" noProof="0" dirty="0">
                <a:ln>
                  <a:noFill/>
                </a:ln>
                <a:solidFill>
                  <a:srgbClr val="333333"/>
                </a:solidFill>
                <a:effectLst/>
                <a:uLnTx/>
                <a:uFillTx/>
                <a:latin typeface="Roboto"/>
                <a:ea typeface="+mn-ea"/>
                <a:cs typeface="+mn-cs"/>
              </a:rPr>
              <a:t>do the following: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Often work on unique, one-time projects.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C</a:t>
            </a:r>
            <a:r>
              <a:rPr kumimoji="0" lang="en-US" sz="2000" b="0" i="0" u="none" strike="noStrike" kern="1200" cap="none" spc="0" normalizeH="0" baseline="0" noProof="0" dirty="0">
                <a:ln>
                  <a:noFill/>
                </a:ln>
                <a:solidFill>
                  <a:srgbClr val="333333"/>
                </a:solidFill>
                <a:effectLst/>
                <a:uLnTx/>
                <a:uFillTx/>
                <a:latin typeface="Roboto"/>
                <a:ea typeface="+mn-ea"/>
                <a:cs typeface="+mn-cs"/>
              </a:rPr>
              <a:t>onduct full lifecycle analysis of the project to include requirements, activities and design.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
            </a:r>
            <a:r>
              <a:rPr kumimoji="0" lang="en-US" sz="2000" b="0" i="0" u="none" strike="noStrike" kern="1200" cap="none" spc="0" normalizeH="0" baseline="0" noProof="0" dirty="0">
                <a:ln>
                  <a:noFill/>
                </a:ln>
                <a:solidFill>
                  <a:srgbClr val="333333"/>
                </a:solidFill>
                <a:effectLst/>
                <a:uLnTx/>
                <a:uFillTx/>
                <a:latin typeface="Roboto"/>
                <a:ea typeface="+mn-ea"/>
                <a:cs typeface="+mn-cs"/>
              </a:rPr>
              <a:t>evelop analysis and reporting capabilities; monitor performance and provide quality control plans to identify improvements.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W</a:t>
            </a:r>
            <a:r>
              <a:rPr kumimoji="0" lang="en-US" sz="2000" b="0" i="0" u="none" strike="noStrike" kern="1200" cap="none" spc="0" normalizeH="0" baseline="0" noProof="0" dirty="0">
                <a:ln>
                  <a:noFill/>
                </a:ln>
                <a:solidFill>
                  <a:srgbClr val="333333"/>
                </a:solidFill>
                <a:effectLst/>
                <a:uLnTx/>
                <a:uFillTx/>
                <a:latin typeface="Roboto"/>
                <a:ea typeface="+mn-ea"/>
                <a:cs typeface="+mn-cs"/>
              </a:rPr>
              <a:t>rite codes in programming languages like Python and 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W</a:t>
            </a:r>
            <a:r>
              <a:rPr kumimoji="0" lang="en-US" sz="2000" b="0" i="0" u="none" strike="noStrike" kern="1200" cap="none" spc="0" normalizeH="0" baseline="0" noProof="0" dirty="0">
                <a:ln>
                  <a:noFill/>
                </a:ln>
                <a:solidFill>
                  <a:srgbClr val="333333"/>
                </a:solidFill>
                <a:effectLst/>
                <a:uLnTx/>
                <a:uFillTx/>
                <a:latin typeface="Roboto"/>
                <a:ea typeface="+mn-ea"/>
                <a:cs typeface="+mn-cs"/>
              </a:rPr>
              <a:t>ork alongside teams within the business or the management team to establish business needs.(Rose, 2016).</a:t>
            </a:r>
          </a:p>
        </p:txBody>
      </p:sp>
      <p:sp>
        <p:nvSpPr>
          <p:cNvPr id="5" name="TextBox 4">
            <a:extLst>
              <a:ext uri="{FF2B5EF4-FFF2-40B4-BE49-F238E27FC236}">
                <a16:creationId xmlns:a16="http://schemas.microsoft.com/office/drawing/2014/main" id="{CF92880F-24EA-41F9-8C86-0483AD780D92}"/>
              </a:ext>
            </a:extLst>
          </p:cNvPr>
          <p:cNvSpPr txBox="1"/>
          <p:nvPr/>
        </p:nvSpPr>
        <p:spPr>
          <a:xfrm>
            <a:off x="789465" y="705785"/>
            <a:ext cx="10946167" cy="523220"/>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33333"/>
                </a:solidFill>
                <a:effectLst/>
                <a:highlight>
                  <a:srgbClr val="FFFF00"/>
                </a:highlight>
                <a:uLnTx/>
                <a:uFillTx/>
                <a:latin typeface="Roboto"/>
                <a:ea typeface="+mn-ea"/>
                <a:cs typeface="+mn-cs"/>
              </a:rPr>
              <a:t>Roles </a:t>
            </a:r>
            <a:r>
              <a:rPr kumimoji="0" lang="en-US" sz="2800" b="1" i="0" u="none" strike="noStrike" kern="1200" cap="none" spc="0" normalizeH="0" baseline="0" noProof="0" dirty="0">
                <a:ln>
                  <a:noFill/>
                </a:ln>
                <a:solidFill>
                  <a:srgbClr val="333333"/>
                </a:solidFill>
                <a:effectLst/>
                <a:uLnTx/>
                <a:uFillTx/>
                <a:latin typeface="Roboto"/>
                <a:ea typeface="+mn-ea"/>
                <a:cs typeface="+mn-cs"/>
              </a:rPr>
              <a:t>on a Data Analytics Project </a:t>
            </a:r>
            <a:endPar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33427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159FC-3A56-4C16-BC80-EE25CB67FC6C}"/>
              </a:ext>
            </a:extLst>
          </p:cNvPr>
          <p:cNvSpPr txBox="1"/>
          <p:nvPr/>
        </p:nvSpPr>
        <p:spPr>
          <a:xfrm>
            <a:off x="862059" y="662088"/>
            <a:ext cx="10147177" cy="55338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Program managers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provide direction and build the team, make hiring decisions, oversee the work, and ensuring that the project is delivered successfully to meet the requirements for time, cost, scope, and quality.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The </a:t>
            </a: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database administrator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maintains data on the IT infrastructure.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The </a:t>
            </a: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project manager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on a data science team communicates insights from the data analytics team and provides ideas of ways to act on those insights. The PM democratizes the data, share the results, and enforce organizational learning.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Engineer: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Developers, architects</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Machine Learning Specialists: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work in computer science, AI</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Researcher: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domain specific research, physics and genetics are common, more statistical expertise</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Managers: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manage DS projects, frame biz questions and solution, speak data.</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(Rose, 2016, LinkedIn Video).</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7241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D49B-903A-4B47-84B6-8B6C3625171D}"/>
              </a:ext>
            </a:extLst>
          </p:cNvPr>
          <p:cNvSpPr txBox="1"/>
          <p:nvPr/>
        </p:nvSpPr>
        <p:spPr>
          <a:xfrm>
            <a:off x="643630" y="640062"/>
            <a:ext cx="10923973" cy="461665"/>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Define Roles of Partners and Stakeholders in Data Analytics Projects.</a:t>
            </a:r>
            <a:endParaRPr kumimoji="0" lang="en-US" sz="24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F9068B01-4CBC-4F6A-9417-9646736764F0}"/>
              </a:ext>
            </a:extLst>
          </p:cNvPr>
          <p:cNvSpPr txBox="1"/>
          <p:nvPr/>
        </p:nvSpPr>
        <p:spPr>
          <a:xfrm>
            <a:off x="878103" y="1194482"/>
            <a:ext cx="10435793" cy="476822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Entrepreneur: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DB startups, biz acumen, creativity and planning</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Unicorn: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rock star, ninja, very rare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 </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stakeholder</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make decisions on the project. Provide direction and input on the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Partners</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are the organizations responsible for carrying out specific project activities in the manner and scope indicated in the application form.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Owner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are stakeholders like customer, client, or internal department or group for whom a project is performed and who will, in effect own, the completed project deliverables.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Provider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are stakeholders like the contractor or internal group who has the responsibility for planning, executing, controlling, and completing the project 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Sponsor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has the primary vision for a data analytics project and brings resources to complete 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333333"/>
                </a:solidFill>
                <a:effectLst/>
                <a:uLnTx/>
                <a:uFillTx/>
                <a:latin typeface="Roboto"/>
                <a:ea typeface="+mn-ea"/>
                <a:cs typeface="+mn-cs"/>
              </a:rPr>
              <a:t>(Rose, 2016, LinkedIn Video).</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79328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C137CA-29DF-4F80-A96C-D4EF5CEC2A46}"/>
              </a:ext>
            </a:extLst>
          </p:cNvPr>
          <p:cNvPicPr>
            <a:picLocks noChangeAspect="1"/>
          </p:cNvPicPr>
          <p:nvPr/>
        </p:nvPicPr>
        <p:blipFill>
          <a:blip r:embed="rId2"/>
          <a:stretch>
            <a:fillRect/>
          </a:stretch>
        </p:blipFill>
        <p:spPr>
          <a:xfrm>
            <a:off x="781235" y="1647825"/>
            <a:ext cx="10670959" cy="4264704"/>
          </a:xfrm>
          <a:prstGeom prst="rect">
            <a:avLst/>
          </a:prstGeom>
        </p:spPr>
      </p:pic>
      <p:sp>
        <p:nvSpPr>
          <p:cNvPr id="4" name="TextBox 3">
            <a:extLst>
              <a:ext uri="{FF2B5EF4-FFF2-40B4-BE49-F238E27FC236}">
                <a16:creationId xmlns:a16="http://schemas.microsoft.com/office/drawing/2014/main" id="{9DEAF4D1-2234-4FDC-95E2-3D31B22A850D}"/>
              </a:ext>
            </a:extLst>
          </p:cNvPr>
          <p:cNvSpPr txBox="1"/>
          <p:nvPr/>
        </p:nvSpPr>
        <p:spPr>
          <a:xfrm>
            <a:off x="650080" y="619125"/>
            <a:ext cx="10891837" cy="671513"/>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Roboto"/>
                <a:ea typeface="+mn-ea"/>
                <a:cs typeface="+mn-cs"/>
              </a:rPr>
              <a:t>Teamwork – Co-creation - Collaboration</a:t>
            </a:r>
          </a:p>
        </p:txBody>
      </p:sp>
    </p:spTree>
    <p:extLst>
      <p:ext uri="{BB962C8B-B14F-4D97-AF65-F5344CB8AC3E}">
        <p14:creationId xmlns:p14="http://schemas.microsoft.com/office/powerpoint/2010/main" val="3866548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00A61-1AE8-43F8-815B-C680A3731CEC}"/>
              </a:ext>
            </a:extLst>
          </p:cNvPr>
          <p:cNvSpPr txBox="1"/>
          <p:nvPr/>
        </p:nvSpPr>
        <p:spPr>
          <a:xfrm>
            <a:off x="643630" y="640062"/>
            <a:ext cx="10923973" cy="830997"/>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Challenges of Balancing Resources, Timelines,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and Quality in Data Analytics Projects.</a:t>
            </a:r>
          </a:p>
        </p:txBody>
      </p:sp>
      <p:pic>
        <p:nvPicPr>
          <p:cNvPr id="3" name="Content Placeholder 3">
            <a:extLst>
              <a:ext uri="{FF2B5EF4-FFF2-40B4-BE49-F238E27FC236}">
                <a16:creationId xmlns:a16="http://schemas.microsoft.com/office/drawing/2014/main" id="{F6AB1AB3-6830-4D91-AC9C-CC5525275FED}"/>
              </a:ext>
            </a:extLst>
          </p:cNvPr>
          <p:cNvPicPr>
            <a:picLocks/>
          </p:cNvPicPr>
          <p:nvPr/>
        </p:nvPicPr>
        <p:blipFill>
          <a:blip r:embed="rId2" cstate="print"/>
          <a:srcRect/>
          <a:stretch>
            <a:fillRect/>
          </a:stretch>
        </p:blipFill>
        <p:spPr bwMode="auto">
          <a:xfrm>
            <a:off x="895255" y="1586469"/>
            <a:ext cx="6301483" cy="2775981"/>
          </a:xfrm>
          <a:prstGeom prst="rect">
            <a:avLst/>
          </a:prstGeom>
          <a:noFill/>
          <a:ln w="9525">
            <a:noFill/>
            <a:miter lim="800000"/>
            <a:headEnd/>
            <a:tailEnd/>
          </a:ln>
        </p:spPr>
      </p:pic>
      <p:sp>
        <p:nvSpPr>
          <p:cNvPr id="6" name="Rectangle 5">
            <a:extLst>
              <a:ext uri="{FF2B5EF4-FFF2-40B4-BE49-F238E27FC236}">
                <a16:creationId xmlns:a16="http://schemas.microsoft.com/office/drawing/2014/main" id="{E8C337BE-7E30-41A8-8525-364AF62B50B3}"/>
              </a:ext>
            </a:extLst>
          </p:cNvPr>
          <p:cNvSpPr/>
          <p:nvPr/>
        </p:nvSpPr>
        <p:spPr>
          <a:xfrm>
            <a:off x="7448363" y="1471059"/>
            <a:ext cx="3855870" cy="504753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Scope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sum of the products, services, and results to be provided as a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Quality</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simply refers to the project's</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conformance to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scope or set </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requirement (Hribar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2009; Sun, 2010).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“fitness for 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Schedule -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detailed specification of the individual actions, activities, and steps for project implementation</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Isken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2011).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Budget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aggregate cost of the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6805730-A10D-4455-978E-6176E9E5EED7}"/>
              </a:ext>
            </a:extLst>
          </p:cNvPr>
          <p:cNvSpPr txBox="1"/>
          <p:nvPr/>
        </p:nvSpPr>
        <p:spPr>
          <a:xfrm>
            <a:off x="759037" y="4463016"/>
            <a:ext cx="6689326"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Resources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man, material, money, and  machine used to accomplish a task.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Risk: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 uncertain event or condition that, if it occurs, has an effect on at least one project objective (PMI, 2017).</a:t>
            </a:r>
          </a:p>
        </p:txBody>
      </p:sp>
    </p:spTree>
    <p:extLst>
      <p:ext uri="{BB962C8B-B14F-4D97-AF65-F5344CB8AC3E}">
        <p14:creationId xmlns:p14="http://schemas.microsoft.com/office/powerpoint/2010/main" val="3780576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40C-5421-4B10-90FF-DF75BB510440}"/>
              </a:ext>
            </a:extLst>
          </p:cNvPr>
          <p:cNvSpPr>
            <a:spLocks noGrp="1"/>
          </p:cNvSpPr>
          <p:nvPr>
            <p:ph type="title"/>
          </p:nvPr>
        </p:nvSpPr>
        <p:spPr>
          <a:xfrm>
            <a:off x="1135604" y="881436"/>
            <a:ext cx="3915791" cy="1126311"/>
          </a:xfrm>
        </p:spPr>
        <p:txBody>
          <a:bodyPr>
            <a:noAutofit/>
          </a:bodyPr>
          <a:lstStyle/>
          <a:p>
            <a:r>
              <a:rPr lang="en-US" sz="6000" dirty="0"/>
              <a:t>Trade-Offs</a:t>
            </a:r>
          </a:p>
        </p:txBody>
      </p:sp>
      <p:sp>
        <p:nvSpPr>
          <p:cNvPr id="4" name="TextBox 3">
            <a:extLst>
              <a:ext uri="{FF2B5EF4-FFF2-40B4-BE49-F238E27FC236}">
                <a16:creationId xmlns:a16="http://schemas.microsoft.com/office/drawing/2014/main" id="{3CF8BC4D-862F-4EE2-B79C-3EA619988733}"/>
              </a:ext>
            </a:extLst>
          </p:cNvPr>
          <p:cNvSpPr txBox="1"/>
          <p:nvPr/>
        </p:nvSpPr>
        <p:spPr>
          <a:xfrm>
            <a:off x="949173" y="3225382"/>
            <a:ext cx="10286274"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time is of essence: </a:t>
            </a:r>
            <a:r>
              <a:rPr kumimoji="0" lang="en-US" sz="2000" b="0" i="0" u="none" strike="noStrike" kern="1200" cap="none" spc="0" normalizeH="0" baseline="0" noProof="0" dirty="0">
                <a:ln>
                  <a:noFill/>
                </a:ln>
                <a:solidFill>
                  <a:srgbClr val="333333"/>
                </a:solidFill>
                <a:effectLst/>
                <a:uLnTx/>
                <a:uFillTx/>
                <a:latin typeface="Lato"/>
                <a:ea typeface="+mn-ea"/>
                <a:cs typeface="+mn-cs"/>
              </a:rPr>
              <a:t>Spend more (trade off Cost) to save time e. g</a:t>
            </a:r>
            <a:r>
              <a:rPr kumimoji="0" lang="en-US" sz="2000" b="1" i="0" u="none" strike="noStrike" kern="1200" cap="none" spc="0" normalizeH="0" baseline="0" noProof="0" dirty="0">
                <a:ln>
                  <a:noFill/>
                </a:ln>
                <a:solidFill>
                  <a:srgbClr val="333333"/>
                </a:solidFill>
                <a:effectLst/>
                <a:uLnTx/>
                <a:uFillTx/>
                <a:latin typeface="Lato"/>
                <a:ea typeface="+mn-ea"/>
                <a:cs typeface="+mn-cs"/>
              </a:rPr>
              <a:t>. </a:t>
            </a:r>
            <a:r>
              <a:rPr kumimoji="0" lang="en-US" sz="2000" b="0" i="0" u="none" strike="noStrike" kern="1200" cap="none" spc="0" normalizeH="0" baseline="0" noProof="0" dirty="0">
                <a:ln>
                  <a:noFill/>
                </a:ln>
                <a:solidFill>
                  <a:srgbClr val="333333"/>
                </a:solidFill>
                <a:effectLst/>
                <a:uLnTx/>
                <a:uFillTx/>
                <a:latin typeface="Lato"/>
                <a:ea typeface="+mn-ea"/>
                <a:cs typeface="+mn-cs"/>
              </a:rPr>
              <a:t>expand the team with experienced staff, add more resources,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cost</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kumimoji="0" lang="en-US" sz="2000" b="1" i="0" u="none" strike="noStrike" kern="1200" cap="none" spc="0" normalizeH="0" baseline="0" noProof="0" dirty="0">
                <a:ln>
                  <a:noFill/>
                </a:ln>
                <a:solidFill>
                  <a:srgbClr val="333333"/>
                </a:solidFill>
                <a:effectLst/>
                <a:uLnTx/>
                <a:uFillTx/>
                <a:latin typeface="Lato"/>
                <a:ea typeface="+mn-ea"/>
                <a:cs typeface="+mn-cs"/>
              </a:rPr>
              <a:t>is of essence</a:t>
            </a:r>
            <a:r>
              <a:rPr kumimoji="0" lang="en-US" sz="2000" b="0" i="0" u="none" strike="noStrike" kern="1200" cap="none" spc="0" normalizeH="0" baseline="0" noProof="0" dirty="0">
                <a:ln>
                  <a:noFill/>
                </a:ln>
                <a:solidFill>
                  <a:srgbClr val="333333"/>
                </a:solidFill>
                <a:effectLst/>
                <a:uLnTx/>
                <a:uFillTx/>
                <a:latin typeface="Lato"/>
                <a:ea typeface="+mn-ea"/>
                <a:cs typeface="+mn-cs"/>
              </a:rPr>
              <a:t>: Reduce resources on project, higher technicians instead of engineers to save cost, no overtime, no resource overallocation,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scope is of essence: </a:t>
            </a:r>
            <a:r>
              <a:rPr kumimoji="0" lang="en-US" sz="2000" b="0" i="0" u="none" strike="noStrike" kern="1200" cap="none" spc="0" normalizeH="0" baseline="0" noProof="0" dirty="0">
                <a:ln>
                  <a:noFill/>
                </a:ln>
                <a:solidFill>
                  <a:srgbClr val="333333"/>
                </a:solidFill>
                <a:effectLst/>
                <a:uLnTx/>
                <a:uFillTx/>
                <a:latin typeface="Lato"/>
                <a:ea typeface="+mn-ea"/>
                <a:cs typeface="+mn-cs"/>
              </a:rPr>
              <a:t>Scope reduction (reduce work packages), avoid scope creep, adopt descoping, etc., but be careful with quality. Changing scope is the last resort.</a:t>
            </a: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5" name="Picture 4">
            <a:extLst>
              <a:ext uri="{FF2B5EF4-FFF2-40B4-BE49-F238E27FC236}">
                <a16:creationId xmlns:a16="http://schemas.microsoft.com/office/drawing/2014/main" id="{F042E91B-159B-43C4-ACB9-BF83D3CA34A2}"/>
              </a:ext>
            </a:extLst>
          </p:cNvPr>
          <p:cNvPicPr>
            <a:picLocks noChangeAspect="1"/>
          </p:cNvPicPr>
          <p:nvPr/>
        </p:nvPicPr>
        <p:blipFill>
          <a:blip r:embed="rId2"/>
          <a:stretch>
            <a:fillRect/>
          </a:stretch>
        </p:blipFill>
        <p:spPr>
          <a:xfrm>
            <a:off x="7477957" y="654555"/>
            <a:ext cx="4018626" cy="2488140"/>
          </a:xfrm>
          <a:prstGeom prst="rect">
            <a:avLst/>
          </a:prstGeom>
        </p:spPr>
      </p:pic>
      <p:sp>
        <p:nvSpPr>
          <p:cNvPr id="7" name="TextBox 6">
            <a:extLst>
              <a:ext uri="{FF2B5EF4-FFF2-40B4-BE49-F238E27FC236}">
                <a16:creationId xmlns:a16="http://schemas.microsoft.com/office/drawing/2014/main" id="{8722CE46-8FBF-435D-9757-FAA6226E889E}"/>
              </a:ext>
            </a:extLst>
          </p:cNvPr>
          <p:cNvSpPr txBox="1"/>
          <p:nvPr/>
        </p:nvSpPr>
        <p:spPr>
          <a:xfrm>
            <a:off x="5749771" y="1436960"/>
            <a:ext cx="3021366" cy="923330"/>
          </a:xfrm>
          <a:prstGeom prst="rect">
            <a:avLst/>
          </a:prstGeom>
          <a:solidFill>
            <a:schemeClr val="accent3">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Quality could be impacted for any changes on the triangle</a:t>
            </a:r>
          </a:p>
        </p:txBody>
      </p:sp>
    </p:spTree>
    <p:extLst>
      <p:ext uri="{BB962C8B-B14F-4D97-AF65-F5344CB8AC3E}">
        <p14:creationId xmlns:p14="http://schemas.microsoft.com/office/powerpoint/2010/main" val="3705294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F0434-4022-43AB-A343-B6E4D9108632}"/>
              </a:ext>
            </a:extLst>
          </p:cNvPr>
          <p:cNvSpPr txBox="1"/>
          <p:nvPr/>
        </p:nvSpPr>
        <p:spPr>
          <a:xfrm>
            <a:off x="643630" y="640062"/>
            <a:ext cx="10923973" cy="461665"/>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Explain Critical Path and its Relation to Project Timelines.</a:t>
            </a:r>
          </a:p>
        </p:txBody>
      </p:sp>
      <p:sp>
        <p:nvSpPr>
          <p:cNvPr id="5" name="TextBox 4">
            <a:extLst>
              <a:ext uri="{FF2B5EF4-FFF2-40B4-BE49-F238E27FC236}">
                <a16:creationId xmlns:a16="http://schemas.microsoft.com/office/drawing/2014/main" id="{02FB84AA-A630-42BC-86AD-5E379DC0E9E6}"/>
              </a:ext>
            </a:extLst>
          </p:cNvPr>
          <p:cNvSpPr txBox="1"/>
          <p:nvPr/>
        </p:nvSpPr>
        <p:spPr>
          <a:xfrm>
            <a:off x="6391922" y="1366793"/>
            <a:ext cx="5066562"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Critical Path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longest path of dependent activities on a project or the minimum amount of time necessary to complete all project work.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Critical Path Method (CPM</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was developed in 1950 as a technique used to manage project schedule (Stretton, 2007).</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7B15DFFE-72C9-4B0E-9D5A-17EE9935D186}"/>
              </a:ext>
            </a:extLst>
          </p:cNvPr>
          <p:cNvPicPr>
            <a:picLocks noChangeAspect="1"/>
          </p:cNvPicPr>
          <p:nvPr/>
        </p:nvPicPr>
        <p:blipFill>
          <a:blip r:embed="rId2"/>
          <a:stretch>
            <a:fillRect/>
          </a:stretch>
        </p:blipFill>
        <p:spPr>
          <a:xfrm>
            <a:off x="857250" y="1247626"/>
            <a:ext cx="5324171" cy="2691853"/>
          </a:xfrm>
          <a:prstGeom prst="rect">
            <a:avLst/>
          </a:prstGeom>
        </p:spPr>
      </p:pic>
      <p:sp>
        <p:nvSpPr>
          <p:cNvPr id="7" name="TextBox 6">
            <a:extLst>
              <a:ext uri="{FF2B5EF4-FFF2-40B4-BE49-F238E27FC236}">
                <a16:creationId xmlns:a16="http://schemas.microsoft.com/office/drawing/2014/main" id="{8188D37F-BD6D-472B-862B-5219EFE46F67}"/>
              </a:ext>
            </a:extLst>
          </p:cNvPr>
          <p:cNvSpPr txBox="1"/>
          <p:nvPr/>
        </p:nvSpPr>
        <p:spPr>
          <a:xfrm>
            <a:off x="705773" y="4829487"/>
            <a:ext cx="10691120" cy="132343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Delay of any work activity on the critical path will delay completion of the project.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concept called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slack or float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recognizes that some work activities not on the critical path may be delayed without delaying completion of the project.</a:t>
            </a:r>
          </a:p>
        </p:txBody>
      </p:sp>
      <p:sp>
        <p:nvSpPr>
          <p:cNvPr id="8" name="TextBox 7">
            <a:extLst>
              <a:ext uri="{FF2B5EF4-FFF2-40B4-BE49-F238E27FC236}">
                <a16:creationId xmlns:a16="http://schemas.microsoft.com/office/drawing/2014/main" id="{CA607DED-4866-477C-8FF6-7434D1CC2C41}"/>
              </a:ext>
            </a:extLst>
          </p:cNvPr>
          <p:cNvSpPr txBox="1"/>
          <p:nvPr/>
        </p:nvSpPr>
        <p:spPr>
          <a:xfrm>
            <a:off x="643631" y="3835211"/>
            <a:ext cx="5668392" cy="923330"/>
          </a:xfrm>
          <a:prstGeom prst="rect">
            <a:avLst/>
          </a:prstGeom>
          <a:solidFill>
            <a:schemeClr val="accent5">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Network Diagram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Roboto"/>
                <a:ea typeface="+mn-ea"/>
                <a:cs typeface="+mn-cs"/>
              </a:rPr>
              <a:t>Shows a sequence of activities connected by logical relationships in a </a:t>
            </a:r>
            <a:r>
              <a:rPr kumimoji="0" lang="en-US" sz="1800" b="0" i="0" u="none" strike="noStrike" kern="1200" cap="none" spc="0" normalizeH="0" baseline="0" noProof="0">
                <a:ln>
                  <a:noFill/>
                </a:ln>
                <a:solidFill>
                  <a:srgbClr val="333333"/>
                </a:solidFill>
                <a:effectLst/>
                <a:uLnTx/>
                <a:uFillTx/>
                <a:latin typeface="Roboto"/>
                <a:ea typeface="+mn-ea"/>
                <a:cs typeface="+mn-cs"/>
              </a:rPr>
              <a:t>project schedule.</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90814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A0A1F-516D-498F-9DC5-BBDC6104B794}"/>
              </a:ext>
            </a:extLst>
          </p:cNvPr>
          <p:cNvSpPr txBox="1"/>
          <p:nvPr/>
        </p:nvSpPr>
        <p:spPr>
          <a:xfrm>
            <a:off x="643630" y="640062"/>
            <a:ext cx="10923973" cy="523220"/>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Roboto"/>
                <a:ea typeface="+mn-ea"/>
                <a:cs typeface="+mn-cs"/>
              </a:rPr>
              <a:t>Estimate Timelines for Data Analytics Project Deliverables</a:t>
            </a:r>
          </a:p>
        </p:txBody>
      </p:sp>
      <p:sp>
        <p:nvSpPr>
          <p:cNvPr id="10" name="TextBox 9">
            <a:extLst>
              <a:ext uri="{FF2B5EF4-FFF2-40B4-BE49-F238E27FC236}">
                <a16:creationId xmlns:a16="http://schemas.microsoft.com/office/drawing/2014/main" id="{9D0F1510-31B2-4F01-A2BE-42A9C6BDF8CD}"/>
              </a:ext>
            </a:extLst>
          </p:cNvPr>
          <p:cNvSpPr txBox="1"/>
          <p:nvPr/>
        </p:nvSpPr>
        <p:spPr>
          <a:xfrm>
            <a:off x="643630" y="5294608"/>
            <a:ext cx="10852953" cy="923330"/>
          </a:xfrm>
          <a:prstGeom prst="rect">
            <a:avLst/>
          </a:prstGeom>
          <a:solidFill>
            <a:schemeClr val="tx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mn-cs"/>
              </a:rPr>
              <a:t>“If you estimate correctly, you will deliver a project on time and within budget; get it wrong and you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mn-cs"/>
              </a:rPr>
              <a:t>could end up over budget, with an unhappy client and a burned-out team.”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Angsana New" pitchFamily="18" charset="-34"/>
              </a:rPr>
              <a:t>Ben Harden, PMP (2010)</a:t>
            </a:r>
            <a:endParaRPr kumimoji="0" lang="en-US" sz="1800" b="1" i="1" u="none" strike="noStrike" kern="1200" cap="none" spc="0" normalizeH="0" baseline="0" noProof="0" dirty="0">
              <a:ln>
                <a:noFill/>
              </a:ln>
              <a:solidFill>
                <a:srgbClr val="0070C0"/>
              </a:solidFill>
              <a:effectLst/>
              <a:uLnTx/>
              <a:uFillTx/>
              <a:latin typeface="Garamond" panose="02020404030301010803"/>
              <a:ea typeface="+mn-ea"/>
              <a:cs typeface="Angsana New" pitchFamily="18" charset="-34"/>
            </a:endParaRPr>
          </a:p>
        </p:txBody>
      </p:sp>
      <p:pic>
        <p:nvPicPr>
          <p:cNvPr id="5" name="Picture 4" descr="There are inputs and outputs for each artifact in the project initiating and planning phase.  There are 6 arrows, or chevrons, that feed into one another.&#10;                                    The first chevron reads Project Charter.  This chevron points to the next chevron which reads Scope Statement.  The next chevron after Scope Statement reads Work Breakdown Structure.  The fourth chevron reads Activity List.  The Activity List chevron feeds into the chevron called Network Diagram.  The final chevron reads Project Schedule.&#10;                                    ">
            <a:extLst>
              <a:ext uri="{FF2B5EF4-FFF2-40B4-BE49-F238E27FC236}">
                <a16:creationId xmlns:a16="http://schemas.microsoft.com/office/drawing/2014/main" id="{D4D86DEC-3E45-4B31-8DAE-6E232F08A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2585067"/>
            <a:ext cx="8458200" cy="2396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44E57B-D6C5-4624-A169-96A5F9A27666}"/>
              </a:ext>
            </a:extLst>
          </p:cNvPr>
          <p:cNvSpPr txBox="1"/>
          <p:nvPr/>
        </p:nvSpPr>
        <p:spPr>
          <a:xfrm>
            <a:off x="643630" y="1220268"/>
            <a:ext cx="611505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STEPS TO BUILDING THE PROJECT SCHEDULE</a:t>
            </a: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9" name="TextBox 8">
            <a:extLst>
              <a:ext uri="{FF2B5EF4-FFF2-40B4-BE49-F238E27FC236}">
                <a16:creationId xmlns:a16="http://schemas.microsoft.com/office/drawing/2014/main" id="{818B861C-8105-4AB8-9763-FF2651B5FF11}"/>
              </a:ext>
            </a:extLst>
          </p:cNvPr>
          <p:cNvSpPr txBox="1"/>
          <p:nvPr/>
        </p:nvSpPr>
        <p:spPr>
          <a:xfrm>
            <a:off x="689315" y="1561129"/>
            <a:ext cx="1054667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Roboto"/>
                <a:ea typeface="+mn-ea"/>
                <a:cs typeface="+mn-cs"/>
              </a:rPr>
              <a:t>After defining a project scope, creating a supporting WBS, and identifying the work activities required to achieve the scope requirements.  Next is to create a project schedule</a:t>
            </a:r>
          </a:p>
        </p:txBody>
      </p:sp>
    </p:spTree>
    <p:extLst>
      <p:ext uri="{BB962C8B-B14F-4D97-AF65-F5344CB8AC3E}">
        <p14:creationId xmlns:p14="http://schemas.microsoft.com/office/powerpoint/2010/main" val="100933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306797" y="665824"/>
            <a:ext cx="10843846" cy="273245"/>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1374404113"/>
              </p:ext>
            </p:extLst>
          </p:nvPr>
        </p:nvGraphicFramePr>
        <p:xfrm>
          <a:off x="495637" y="802446"/>
          <a:ext cx="11389566" cy="5397861"/>
        </p:xfrm>
        <a:graphic>
          <a:graphicData uri="http://schemas.openxmlformats.org/drawingml/2006/table">
            <a:tbl>
              <a:tblPr firstRow="1" bandRow="1">
                <a:tableStyleId>{073A0DAA-6AF3-43AB-8588-CEC1D06C72B9}</a:tableStyleId>
              </a:tblPr>
              <a:tblGrid>
                <a:gridCol w="2277913">
                  <a:extLst>
                    <a:ext uri="{9D8B030D-6E8A-4147-A177-3AD203B41FA5}">
                      <a16:colId xmlns:a16="http://schemas.microsoft.com/office/drawing/2014/main" val="2630467236"/>
                    </a:ext>
                  </a:extLst>
                </a:gridCol>
                <a:gridCol w="2153557">
                  <a:extLst>
                    <a:ext uri="{9D8B030D-6E8A-4147-A177-3AD203B41FA5}">
                      <a16:colId xmlns:a16="http://schemas.microsoft.com/office/drawing/2014/main" val="228355582"/>
                    </a:ext>
                  </a:extLst>
                </a:gridCol>
                <a:gridCol w="2084635">
                  <a:extLst>
                    <a:ext uri="{9D8B030D-6E8A-4147-A177-3AD203B41FA5}">
                      <a16:colId xmlns:a16="http://schemas.microsoft.com/office/drawing/2014/main" val="6320248"/>
                    </a:ext>
                  </a:extLst>
                </a:gridCol>
                <a:gridCol w="2758908">
                  <a:extLst>
                    <a:ext uri="{9D8B030D-6E8A-4147-A177-3AD203B41FA5}">
                      <a16:colId xmlns:a16="http://schemas.microsoft.com/office/drawing/2014/main" val="708525129"/>
                    </a:ext>
                  </a:extLst>
                </a:gridCol>
                <a:gridCol w="2114553">
                  <a:extLst>
                    <a:ext uri="{9D8B030D-6E8A-4147-A177-3AD203B41FA5}">
                      <a16:colId xmlns:a16="http://schemas.microsoft.com/office/drawing/2014/main" val="896399024"/>
                    </a:ext>
                  </a:extLst>
                </a:gridCol>
              </a:tblGrid>
              <a:tr h="917301">
                <a:tc>
                  <a:txBody>
                    <a:bodyPr/>
                    <a:lstStyle/>
                    <a:p>
                      <a:pPr algn="ctr"/>
                      <a:r>
                        <a:rPr lang="en-US" sz="1800" b="1" kern="1200" dirty="0">
                          <a:solidFill>
                            <a:schemeClr val="lt1"/>
                          </a:solidFill>
                          <a:effectLst/>
                        </a:rPr>
                        <a:t>Data Analytics </a:t>
                      </a:r>
                    </a:p>
                    <a:p>
                      <a:pPr algn="ctr"/>
                      <a:r>
                        <a:rPr lang="en-US" sz="1800" b="1" kern="1200" dirty="0">
                          <a:solidFill>
                            <a:schemeClr val="lt1"/>
                          </a:solidFill>
                          <a:effectLst/>
                        </a:rPr>
                        <a:t>Life cycle</a:t>
                      </a:r>
                    </a:p>
                    <a:p>
                      <a:pPr algn="ctr"/>
                      <a:endParaRPr lang="en-US" dirty="0"/>
                    </a:p>
                  </a:txBody>
                  <a:tcPr/>
                </a:tc>
                <a:tc>
                  <a:txBody>
                    <a:bodyPr/>
                    <a:lstStyle/>
                    <a:p>
                      <a:pPr algn="ctr"/>
                      <a:r>
                        <a:rPr lang="en-US" sz="1800" b="1" kern="1200" dirty="0">
                          <a:solidFill>
                            <a:schemeClr val="lt1"/>
                          </a:solidFill>
                          <a:effectLst/>
                          <a:latin typeface="+mn-lt"/>
                          <a:ea typeface="+mn-ea"/>
                          <a:cs typeface="+mn-cs"/>
                        </a:rPr>
                        <a:t>Tools and </a:t>
                      </a:r>
                    </a:p>
                    <a:p>
                      <a:pPr algn="ctr"/>
                      <a:r>
                        <a:rPr lang="en-US" sz="1800" b="1" kern="1200" dirty="0">
                          <a:solidFill>
                            <a:schemeClr val="lt1"/>
                          </a:solidFill>
                          <a:effectLst/>
                          <a:latin typeface="+mn-lt"/>
                          <a:ea typeface="+mn-ea"/>
                          <a:cs typeface="+mn-cs"/>
                        </a:rPr>
                        <a:t>Techniques</a:t>
                      </a:r>
                    </a:p>
                    <a:p>
                      <a:pPr algn="ctr"/>
                      <a:endParaRPr lang="en-US" dirty="0"/>
                    </a:p>
                  </a:txBody>
                  <a:tcPr/>
                </a:tc>
                <a:tc>
                  <a:txBody>
                    <a:bodyPr/>
                    <a:lstStyle/>
                    <a:p>
                      <a:pPr algn="ctr"/>
                      <a:r>
                        <a:rPr lang="en-US" sz="1800" b="1" kern="1200" dirty="0">
                          <a:solidFill>
                            <a:schemeClr val="lt1"/>
                          </a:solidFill>
                          <a:effectLst/>
                          <a:latin typeface="+mn-lt"/>
                          <a:ea typeface="+mn-ea"/>
                          <a:cs typeface="+mn-cs"/>
                        </a:rPr>
                        <a:t>Potential </a:t>
                      </a:r>
                    </a:p>
                    <a:p>
                      <a:pPr algn="ctr"/>
                      <a:r>
                        <a:rPr lang="en-US" sz="1800" b="1" kern="1200" dirty="0">
                          <a:solidFill>
                            <a:schemeClr val="lt1"/>
                          </a:solidFill>
                          <a:effectLst/>
                          <a:latin typeface="+mn-lt"/>
                          <a:ea typeface="+mn-ea"/>
                          <a:cs typeface="+mn-cs"/>
                        </a:rPr>
                        <a:t>Problems</a:t>
                      </a:r>
                    </a:p>
                    <a:p>
                      <a:pPr algn="ctr"/>
                      <a:endParaRPr lang="en-US" dirty="0"/>
                    </a:p>
                  </a:txBody>
                  <a:tcPr/>
                </a:tc>
                <a:tc>
                  <a:txBody>
                    <a:bodyPr/>
                    <a:lstStyle/>
                    <a:p>
                      <a:pPr algn="ctr"/>
                      <a:r>
                        <a:rPr lang="en-US" sz="1800" b="1" kern="1200" dirty="0">
                          <a:solidFill>
                            <a:schemeClr val="lt1"/>
                          </a:solidFill>
                          <a:effectLst/>
                          <a:latin typeface="+mn-lt"/>
                          <a:ea typeface="+mn-ea"/>
                          <a:cs typeface="+mn-cs"/>
                        </a:rPr>
                        <a:t>Data Pathway Terms</a:t>
                      </a:r>
                    </a:p>
                    <a:p>
                      <a:pPr algn="ctr"/>
                      <a:r>
                        <a:rPr lang="en-US" sz="1800" b="1" kern="1200" dirty="0">
                          <a:solidFill>
                            <a:schemeClr val="lt1"/>
                          </a:solidFill>
                          <a:effectLst/>
                          <a:latin typeface="+mn-lt"/>
                          <a:ea typeface="+mn-ea"/>
                          <a:cs typeface="+mn-cs"/>
                        </a:rPr>
                        <a:t>(4 Phases)</a:t>
                      </a:r>
                      <a:endParaRPr lang="en-US" dirty="0"/>
                    </a:p>
                  </a:txBody>
                  <a:tcPr/>
                </a:tc>
                <a:tc>
                  <a:txBody>
                    <a:bodyPr/>
                    <a:lstStyle/>
                    <a:p>
                      <a:pPr algn="ctr"/>
                      <a:r>
                        <a:rPr lang="en-US" sz="1800" b="1" kern="1200" dirty="0">
                          <a:solidFill>
                            <a:schemeClr val="lt1"/>
                          </a:solidFill>
                          <a:effectLst/>
                          <a:latin typeface="+mn-lt"/>
                          <a:ea typeface="+mn-ea"/>
                          <a:cs typeface="+mn-cs"/>
                        </a:rPr>
                        <a:t>Data Science</a:t>
                      </a:r>
                    </a:p>
                    <a:p>
                      <a:pPr algn="ctr"/>
                      <a:r>
                        <a:rPr lang="en-US" sz="1800" b="1" kern="1200" dirty="0">
                          <a:solidFill>
                            <a:schemeClr val="lt1"/>
                          </a:solidFill>
                          <a:effectLst/>
                          <a:latin typeface="+mn-lt"/>
                          <a:ea typeface="+mn-ea"/>
                          <a:cs typeface="+mn-cs"/>
                        </a:rPr>
                        <a:t>(6 Phases)</a:t>
                      </a:r>
                    </a:p>
                    <a:p>
                      <a:pPr algn="ctr"/>
                      <a:endParaRPr lang="en-US" dirty="0"/>
                    </a:p>
                  </a:txBody>
                  <a:tcPr/>
                </a:tc>
                <a:extLst>
                  <a:ext uri="{0D108BD9-81ED-4DB2-BD59-A6C34878D82A}">
                    <a16:rowId xmlns:a16="http://schemas.microsoft.com/office/drawing/2014/main" val="3002983019"/>
                  </a:ext>
                </a:extLst>
              </a:tr>
              <a:tr h="4219583">
                <a:tc>
                  <a:txBody>
                    <a:bodyPr/>
                    <a:lstStyle/>
                    <a:p>
                      <a:pPr marL="342900" marR="0" indent="-342900">
                        <a:lnSpc>
                          <a:spcPct val="105000"/>
                        </a:lnSpc>
                        <a:spcBef>
                          <a:spcPts val="0"/>
                        </a:spcBef>
                        <a:spcAft>
                          <a:spcPts val="0"/>
                        </a:spcAft>
                        <a:buAutoNum type="arabicPeriod" startAt="2"/>
                      </a:pPr>
                      <a:r>
                        <a:rPr lang="en-US" sz="1600" b="1" dirty="0">
                          <a:solidFill>
                            <a:srgbClr val="C00000"/>
                          </a:solidFill>
                          <a:effectLst/>
                          <a:latin typeface="Inherit"/>
                          <a:ea typeface="Times New Roman" panose="02020603050405020304" pitchFamily="18" charset="0"/>
                          <a:cs typeface="Times New Roman" panose="02020603050405020304" pitchFamily="18" charset="0"/>
                        </a:rPr>
                        <a:t>Data Acquisition:</a:t>
                      </a:r>
                    </a:p>
                    <a:p>
                      <a:pPr marL="0" marR="0" indent="0">
                        <a:lnSpc>
                          <a:spcPct val="105000"/>
                        </a:lnSpc>
                        <a:spcBef>
                          <a:spcPts val="0"/>
                        </a:spcBef>
                        <a:spcAft>
                          <a:spcPts val="0"/>
                        </a:spcAft>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b="1" dirty="0">
                          <a:solidFill>
                            <a:srgbClr val="000000"/>
                          </a:solidFill>
                          <a:effectLst/>
                          <a:latin typeface="Inherit"/>
                          <a:ea typeface="Times New Roman" panose="02020603050405020304" pitchFamily="18" charset="0"/>
                          <a:cs typeface="Times New Roman" panose="02020603050405020304" pitchFamily="18" charset="0"/>
                        </a:rPr>
                        <a:t>Collecting</a:t>
                      </a:r>
                      <a:r>
                        <a:rPr lang="en-US" sz="1600" dirty="0">
                          <a:solidFill>
                            <a:srgbClr val="000000"/>
                          </a:solidFill>
                          <a:effectLst/>
                          <a:latin typeface="Inherit"/>
                          <a:ea typeface="Times New Roman" panose="02020603050405020304" pitchFamily="18" charset="0"/>
                          <a:cs typeface="Times New Roman" panose="02020603050405020304" pitchFamily="18" charset="0"/>
                        </a:rPr>
                        <a:t> data phase. Data is </a:t>
                      </a:r>
                      <a:r>
                        <a:rPr lang="en-US" sz="1600" b="1" dirty="0">
                          <a:solidFill>
                            <a:srgbClr val="000000"/>
                          </a:solidFill>
                          <a:effectLst/>
                          <a:latin typeface="Inherit"/>
                          <a:ea typeface="Times New Roman" panose="02020603050405020304" pitchFamily="18" charset="0"/>
                          <a:cs typeface="Times New Roman" panose="02020603050405020304" pitchFamily="18" charset="0"/>
                        </a:rPr>
                        <a:t>collected</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stored</a:t>
                      </a:r>
                      <a:r>
                        <a:rPr lang="en-US" sz="1600" dirty="0">
                          <a:solidFill>
                            <a:srgbClr val="000000"/>
                          </a:solidFill>
                          <a:effectLst/>
                          <a:latin typeface="Inherit"/>
                          <a:ea typeface="Times New Roman" panose="02020603050405020304" pitchFamily="18" charset="0"/>
                          <a:cs typeface="Times New Roman" panose="02020603050405020304" pitchFamily="18" charset="0"/>
                        </a:rPr>
                        <a:t>, for easy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retrieval</a:t>
                      </a:r>
                      <a:r>
                        <a:rPr lang="en-US" sz="1600" dirty="0">
                          <a:solidFill>
                            <a:srgbClr val="000000"/>
                          </a:solidFill>
                          <a:effectLst/>
                          <a:latin typeface="Inherit"/>
                          <a:ea typeface="Times New Roman" panose="02020603050405020304" pitchFamily="18" charset="0"/>
                          <a:cs typeface="Times New Roman" panose="02020603050405020304" pitchFamily="18" charset="0"/>
                        </a:rPr>
                        <a:t> from a database, perhaps a component of a data warehouse, using a language like SQL. Web scraping software and surveys are also used to acquire the data. </a:t>
                      </a:r>
                    </a:p>
                    <a:p>
                      <a:pPr marL="228600" marR="0">
                        <a:lnSpc>
                          <a:spcPct val="105000"/>
                        </a:lnSpc>
                        <a:spcBef>
                          <a:spcPts val="0"/>
                        </a:spcBef>
                        <a:spcAft>
                          <a:spcPts val="0"/>
                        </a:spcAft>
                      </a:pPr>
                      <a:endParaRPr lang="en-US" sz="1600" dirty="0">
                        <a:solidFill>
                          <a:srgbClr val="000000"/>
                        </a:solidFill>
                        <a:effectLst/>
                        <a:latin typeface="Inherit"/>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Also i</a:t>
                      </a:r>
                      <a:r>
                        <a:rPr lang="en-US" sz="1800" kern="1200" dirty="0">
                          <a:solidFill>
                            <a:schemeClr val="dk1"/>
                          </a:solidFill>
                          <a:effectLst/>
                          <a:latin typeface="+mn-lt"/>
                          <a:ea typeface="+mn-ea"/>
                          <a:cs typeface="+mn-cs"/>
                        </a:rPr>
                        <a:t>nvolves initial cleaning.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mn-lt"/>
                          <a:ea typeface="+mn-ea"/>
                          <a:cs typeface="+mn-cs"/>
                        </a:rPr>
                        <a:t> Tools: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SQL</a:t>
                      </a:r>
                    </a:p>
                    <a:p>
                      <a:r>
                        <a:rPr lang="en-US" sz="1800" kern="1200" dirty="0">
                          <a:solidFill>
                            <a:schemeClr val="dk1"/>
                          </a:solidFill>
                          <a:effectLst/>
                          <a:latin typeface="+mn-lt"/>
                          <a:ea typeface="+mn-ea"/>
                          <a:cs typeface="+mn-cs"/>
                        </a:rPr>
                        <a:t>2. Web Scraping software</a:t>
                      </a:r>
                    </a:p>
                    <a:p>
                      <a:r>
                        <a:rPr lang="en-US" sz="1800" kern="1200" dirty="0">
                          <a:solidFill>
                            <a:schemeClr val="dk1"/>
                          </a:solidFill>
                          <a:effectLst/>
                          <a:latin typeface="+mn-lt"/>
                          <a:ea typeface="+mn-ea"/>
                          <a:cs typeface="+mn-cs"/>
                        </a:rPr>
                        <a:t>3. Survey</a:t>
                      </a:r>
                    </a:p>
                    <a:p>
                      <a:r>
                        <a:rPr lang="en-US" sz="1800" kern="1200" dirty="0">
                          <a:solidFill>
                            <a:schemeClr val="dk1"/>
                          </a:solidFill>
                          <a:effectLst/>
                          <a:latin typeface="+mn-lt"/>
                          <a:ea typeface="+mn-ea"/>
                          <a:cs typeface="+mn-cs"/>
                        </a:rPr>
                        <a:t>4. Input Data: Self-generated Data</a:t>
                      </a:r>
                    </a:p>
                    <a:p>
                      <a:r>
                        <a:rPr lang="en-US" sz="1800" kern="1200" dirty="0">
                          <a:solidFill>
                            <a:schemeClr val="dk1"/>
                          </a:solidFill>
                          <a:effectLst/>
                          <a:latin typeface="+mn-lt"/>
                          <a:ea typeface="+mn-ea"/>
                          <a:cs typeface="+mn-cs"/>
                        </a:rPr>
                        <a:t>5. NoSQL- Used to collect structured and unstructured Data.</a:t>
                      </a:r>
                    </a:p>
                    <a:p>
                      <a:r>
                        <a:rPr lang="en-US" sz="1800" b="1"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r>
                        <a:rPr lang="en-US" sz="1800" b="0" u="sng" kern="1200" dirty="0">
                          <a:solidFill>
                            <a:schemeClr val="dk1"/>
                          </a:solidFill>
                          <a:effectLst/>
                          <a:latin typeface="+mn-lt"/>
                          <a:ea typeface="+mn-ea"/>
                          <a:cs typeface="+mn-cs"/>
                        </a:rPr>
                        <a:t>Techniques/Methods:</a:t>
                      </a:r>
                    </a:p>
                    <a:p>
                      <a:r>
                        <a:rPr lang="en-US" sz="1800" kern="1200" dirty="0">
                          <a:solidFill>
                            <a:schemeClr val="dk1"/>
                          </a:solidFill>
                          <a:effectLst/>
                          <a:latin typeface="+mn-lt"/>
                          <a:ea typeface="+mn-ea"/>
                          <a:cs typeface="+mn-cs"/>
                        </a:rPr>
                        <a:t>1.  ETL/ELT</a:t>
                      </a:r>
                    </a:p>
                    <a:p>
                      <a:r>
                        <a:rPr lang="en-US" sz="1800" kern="1200" dirty="0">
                          <a:solidFill>
                            <a:schemeClr val="dk1"/>
                          </a:solidFill>
                          <a:effectLst/>
                          <a:latin typeface="+mn-lt"/>
                          <a:ea typeface="+mn-ea"/>
                          <a:cs typeface="+mn-cs"/>
                        </a:rPr>
                        <a:t>2. API</a:t>
                      </a:r>
                    </a:p>
                    <a:p>
                      <a:r>
                        <a:rPr lang="en-US" sz="1800" kern="1200" dirty="0">
                          <a:solidFill>
                            <a:schemeClr val="dk1"/>
                          </a:solidFill>
                          <a:effectLst/>
                          <a:latin typeface="+mn-lt"/>
                          <a:ea typeface="+mn-ea"/>
                          <a:cs typeface="+mn-cs"/>
                        </a:rPr>
                        <a:t>3. Web Scraping</a:t>
                      </a: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Missing Values </a:t>
                      </a:r>
                      <a:r>
                        <a:rPr lang="en-US" sz="1800" kern="1200" dirty="0">
                          <a:solidFill>
                            <a:schemeClr val="dk1"/>
                          </a:solidFill>
                          <a:effectLst/>
                          <a:latin typeface="+mn-lt"/>
                          <a:ea typeface="+mn-ea"/>
                          <a:cs typeface="+mn-cs"/>
                        </a:rPr>
                        <a:t>may not be detected</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Quality</a:t>
                      </a:r>
                      <a:r>
                        <a:rPr lang="en-US" sz="1800" kern="1200" dirty="0">
                          <a:solidFill>
                            <a:schemeClr val="dk1"/>
                          </a:solidFill>
                          <a:effectLst/>
                          <a:latin typeface="+mn-lt"/>
                          <a:ea typeface="+mn-ea"/>
                          <a:cs typeface="+mn-cs"/>
                        </a:rPr>
                        <a:t>: uniqueness, relevance, reliability, validity, and accuracy. </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Type of data: </a:t>
                      </a:r>
                      <a:r>
                        <a:rPr lang="en-US" sz="1800" kern="1200" dirty="0">
                          <a:solidFill>
                            <a:schemeClr val="dk1"/>
                          </a:solidFill>
                          <a:effectLst/>
                          <a:latin typeface="+mn-lt"/>
                          <a:ea typeface="+mn-ea"/>
                          <a:cs typeface="+mn-cs"/>
                        </a:rPr>
                        <a:t>structured, unstructured, semi-structure, quantitative, qualitative.</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Access:</a:t>
                      </a:r>
                      <a:r>
                        <a:rPr lang="en-US" sz="1800" kern="1200" dirty="0">
                          <a:solidFill>
                            <a:schemeClr val="dk1"/>
                          </a:solidFill>
                          <a:effectLst/>
                          <a:latin typeface="+mn-lt"/>
                          <a:ea typeface="+mn-ea"/>
                          <a:cs typeface="+mn-cs"/>
                        </a:rPr>
                        <a:t> data may be difficult to access. </a:t>
                      </a:r>
                    </a:p>
                  </a:txBody>
                  <a:tcPr/>
                </a:tc>
                <a:tc>
                  <a:txBody>
                    <a:bodyPr/>
                    <a:lstStyle/>
                    <a:p>
                      <a:r>
                        <a:rPr lang="en-US" sz="1800" kern="1200" dirty="0">
                          <a:solidFill>
                            <a:schemeClr val="dk1"/>
                          </a:solidFill>
                          <a:effectLst/>
                          <a:latin typeface="+mn-lt"/>
                          <a:ea typeface="+mn-ea"/>
                          <a:cs typeface="+mn-cs"/>
                        </a:rPr>
                        <a:t> 2.</a:t>
                      </a:r>
                      <a:r>
                        <a:rPr lang="en-US" sz="1800" b="1" kern="1200" dirty="0">
                          <a:solidFill>
                            <a:schemeClr val="dk1"/>
                          </a:solidFill>
                          <a:effectLst/>
                          <a:latin typeface="+mn-lt"/>
                          <a:ea typeface="+mn-ea"/>
                          <a:cs typeface="+mn-cs"/>
                        </a:rPr>
                        <a:t>Wrangling: </a:t>
                      </a:r>
                    </a:p>
                    <a:p>
                      <a:r>
                        <a:rPr lang="en-US" sz="1800" kern="1200" dirty="0">
                          <a:solidFill>
                            <a:schemeClr val="dk1"/>
                          </a:solidFill>
                          <a:effectLst/>
                          <a:latin typeface="+mn-lt"/>
                          <a:ea typeface="+mn-ea"/>
                          <a:cs typeface="+mn-cs"/>
                        </a:rPr>
                        <a:t>Get Data</a:t>
                      </a:r>
                      <a:endParaRPr lang="en-US" dirty="0"/>
                    </a:p>
                  </a:txBody>
                  <a:tcPr>
                    <a:solidFill>
                      <a:srgbClr val="00B050"/>
                    </a:solidFill>
                  </a:tcPr>
                </a:tc>
                <a:tc>
                  <a:txBody>
                    <a:bodyPr/>
                    <a:lstStyle/>
                    <a:p>
                      <a:pPr algn="ctr"/>
                      <a:r>
                        <a:rPr lang="en-US" sz="1800" kern="1200" dirty="0">
                          <a:solidFill>
                            <a:schemeClr val="dk1"/>
                          </a:solidFill>
                          <a:effectLst/>
                          <a:latin typeface="+mn-lt"/>
                          <a:ea typeface="+mn-ea"/>
                          <a:cs typeface="+mn-cs"/>
                        </a:rPr>
                        <a:t> Collect the Data</a:t>
                      </a:r>
                      <a:endParaRPr lang="en-US" dirty="0"/>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4253937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592" y="782714"/>
            <a:ext cx="6420774" cy="1410071"/>
          </a:xfrm>
        </p:spPr>
        <p:txBody>
          <a:bodyPr>
            <a:normAutofit/>
          </a:bodyPr>
          <a:lstStyle/>
          <a:p>
            <a:pPr marL="0" indent="0">
              <a:buNone/>
            </a:pPr>
            <a:r>
              <a:rPr lang="en-US" b="1" dirty="0">
                <a:solidFill>
                  <a:schemeClr val="accent6">
                    <a:lumMod val="75000"/>
                  </a:schemeClr>
                </a:solidFill>
              </a:rPr>
              <a:t>AON Network Diagram</a:t>
            </a:r>
          </a:p>
          <a:p>
            <a:pPr marL="0" indent="0">
              <a:buNone/>
            </a:pPr>
            <a:r>
              <a:rPr lang="en-US" sz="1800" b="1" dirty="0"/>
              <a:t>Practice Project Network Problem:</a:t>
            </a:r>
            <a:endParaRPr lang="en-US" sz="1800" dirty="0"/>
          </a:p>
          <a:p>
            <a:pPr marL="0" indent="0">
              <a:buNone/>
            </a:pPr>
            <a:r>
              <a:rPr lang="en-US" sz="1800" dirty="0"/>
              <a:t>The following data were obtained from an in-house IS project:</a:t>
            </a:r>
          </a:p>
          <a:p>
            <a:pPr marL="0" indent="0">
              <a:lnSpc>
                <a:spcPct val="110000"/>
              </a:lnSpc>
              <a:spcBef>
                <a:spcPts val="0"/>
              </a:spcBef>
              <a:buNone/>
            </a:pPr>
            <a:endParaRPr lang="en-US" sz="18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600" dirty="0"/>
          </a:p>
          <a:p>
            <a:pPr marL="0" indent="0">
              <a:lnSpc>
                <a:spcPct val="110000"/>
              </a:lnSpc>
              <a:spcBef>
                <a:spcPts val="0"/>
              </a:spcBef>
              <a:buNone/>
            </a:pPr>
            <a:endParaRPr lang="en-US" sz="1600" dirty="0"/>
          </a:p>
          <a:p>
            <a:pPr marL="0" indent="0">
              <a:buNone/>
            </a:pPr>
            <a:endParaRPr lang="en-US" sz="1600" b="1" dirty="0"/>
          </a:p>
          <a:p>
            <a:pPr marL="0" indent="0">
              <a:buNone/>
            </a:pPr>
            <a:endParaRPr lang="en-US" sz="1200" dirty="0"/>
          </a:p>
          <a:p>
            <a:pPr marL="0" indent="0">
              <a:buNone/>
            </a:pPr>
            <a:endParaRPr lang="en-US" sz="1200" dirty="0"/>
          </a:p>
        </p:txBody>
      </p:sp>
      <p:graphicFrame>
        <p:nvGraphicFramePr>
          <p:cNvPr id="4" name="Object 3"/>
          <p:cNvGraphicFramePr>
            <a:graphicFrameLocks noChangeAspect="1"/>
          </p:cNvGraphicFramePr>
          <p:nvPr/>
        </p:nvGraphicFramePr>
        <p:xfrm>
          <a:off x="912182" y="2396971"/>
          <a:ext cx="6829146" cy="3962400"/>
        </p:xfrm>
        <a:graphic>
          <a:graphicData uri="http://schemas.openxmlformats.org/presentationml/2006/ole">
            <mc:AlternateContent xmlns:mc="http://schemas.openxmlformats.org/markup-compatibility/2006">
              <mc:Choice xmlns:v="urn:schemas-microsoft-com:vml" Requires="v">
                <p:oleObj name="Document" r:id="rId2" imgW="6180941" imgH="3798360" progId="Word.Document.12">
                  <p:embed/>
                </p:oleObj>
              </mc:Choice>
              <mc:Fallback>
                <p:oleObj name="Document" r:id="rId2" imgW="6180941" imgH="3798360" progId="Word.Document.12">
                  <p:embed/>
                  <p:pic>
                    <p:nvPicPr>
                      <p:cNvPr id="4" name="Object 3"/>
                      <p:cNvPicPr/>
                      <p:nvPr/>
                    </p:nvPicPr>
                    <p:blipFill>
                      <a:blip r:embed="rId3"/>
                      <a:stretch>
                        <a:fillRect/>
                      </a:stretch>
                    </p:blipFill>
                    <p:spPr>
                      <a:xfrm>
                        <a:off x="912182" y="2396971"/>
                        <a:ext cx="6829146" cy="39624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5FE3285-21C1-417E-8DA0-9E31B30B6070}"/>
              </a:ext>
            </a:extLst>
          </p:cNvPr>
          <p:cNvSpPr txBox="1"/>
          <p:nvPr/>
        </p:nvSpPr>
        <p:spPr>
          <a:xfrm>
            <a:off x="8038731" y="2532790"/>
            <a:ext cx="2916314" cy="3465244"/>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a.  Construct an AON network for the project.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b.  Calculate the scheduled completion time and identify the critical path.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c.  What is the slack time (float) for activities A, D, E, and F? </a:t>
            </a:r>
          </a:p>
        </p:txBody>
      </p:sp>
    </p:spTree>
    <p:extLst>
      <p:ext uri="{BB962C8B-B14F-4D97-AF65-F5344CB8AC3E}">
        <p14:creationId xmlns:p14="http://schemas.microsoft.com/office/powerpoint/2010/main" val="1305218131"/>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470" y="699117"/>
            <a:ext cx="5644718" cy="1333870"/>
          </a:xfrm>
        </p:spPr>
        <p:txBody>
          <a:bodyPr>
            <a:normAutofit/>
          </a:bodyPr>
          <a:lstStyle/>
          <a:p>
            <a:pPr marL="0" indent="0">
              <a:buNone/>
            </a:pPr>
            <a:r>
              <a:rPr lang="en-US" sz="2000" b="1" dirty="0"/>
              <a:t>Answer:</a:t>
            </a:r>
            <a:endParaRPr lang="en-US" sz="2000" dirty="0"/>
          </a:p>
          <a:p>
            <a:pPr marL="228600" indent="-228600">
              <a:buAutoNum type="alphaLcPeriod"/>
            </a:pPr>
            <a:r>
              <a:rPr lang="en-US" sz="2000" b="1" dirty="0"/>
              <a:t> Construct an AON network for the project.</a:t>
            </a:r>
          </a:p>
          <a:p>
            <a:pPr marL="0" indent="0">
              <a:buNone/>
            </a:pPr>
            <a:endParaRPr lang="en-US" sz="2000" b="1" dirty="0"/>
          </a:p>
          <a:p>
            <a:pPr marL="0" indent="0">
              <a:buNone/>
            </a:pPr>
            <a:endParaRPr lang="en-US" sz="20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dirty="0"/>
          </a:p>
        </p:txBody>
      </p:sp>
      <p:pic>
        <p:nvPicPr>
          <p:cNvPr id="4" name="Picture 3" descr="network diagram B"/>
          <p:cNvPicPr/>
          <p:nvPr/>
        </p:nvPicPr>
        <p:blipFill>
          <a:blip r:embed="rId2" cstate="print"/>
          <a:srcRect/>
          <a:stretch>
            <a:fillRect/>
          </a:stretch>
        </p:blipFill>
        <p:spPr bwMode="auto">
          <a:xfrm>
            <a:off x="1034249" y="2835996"/>
            <a:ext cx="6698202" cy="3152314"/>
          </a:xfrm>
          <a:prstGeom prst="rect">
            <a:avLst/>
          </a:prstGeom>
          <a:noFill/>
          <a:ln w="9525">
            <a:solidFill>
              <a:srgbClr val="0070C0"/>
            </a:solidFill>
            <a:miter lim="800000"/>
            <a:headEnd/>
            <a:tailEnd/>
          </a:ln>
          <a:effectLst>
            <a:outerShdw blurRad="190500" dist="38100" dir="2700000" algn="tl" rotWithShape="0">
              <a:prstClr val="black">
                <a:alpha val="40000"/>
              </a:prstClr>
            </a:outerShdw>
          </a:effectLst>
        </p:spPr>
      </p:pic>
      <p:sp>
        <p:nvSpPr>
          <p:cNvPr id="5" name="TextBox 4">
            <a:extLst>
              <a:ext uri="{FF2B5EF4-FFF2-40B4-BE49-F238E27FC236}">
                <a16:creationId xmlns:a16="http://schemas.microsoft.com/office/drawing/2014/main" id="{78B5500B-549F-44B6-A102-5F01F30B4792}"/>
              </a:ext>
            </a:extLst>
          </p:cNvPr>
          <p:cNvSpPr txBox="1"/>
          <p:nvPr/>
        </p:nvSpPr>
        <p:spPr>
          <a:xfrm>
            <a:off x="7945514" y="2627049"/>
            <a:ext cx="3212237" cy="1785104"/>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aramond" panose="02020404030301010803"/>
                <a:ea typeface="+mn-ea"/>
                <a:cs typeface="+mn-cs"/>
              </a:rPr>
              <a:t>Check answer:</a:t>
            </a:r>
            <a:endParaRPr kumimoji="0" lang="en-US" sz="32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aramond" panose="02020404030301010803"/>
                <a:ea typeface="+mn-ea"/>
                <a:cs typeface="+mn-cs"/>
              </a:rPr>
              <a:t>Completion time = 17 days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179096664"/>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879" y="648070"/>
            <a:ext cx="6505853" cy="1651247"/>
          </a:xfrm>
        </p:spPr>
        <p:txBody>
          <a:bodyPr>
            <a:noAutofit/>
          </a:bodyPr>
          <a:lstStyle/>
          <a:p>
            <a:pPr algn="l"/>
            <a:r>
              <a:rPr lang="en-US" sz="1600" b="1" dirty="0"/>
              <a:t>b.  Calculate the scheduled completion time and identify the critical path.</a:t>
            </a:r>
            <a:br>
              <a:rPr lang="en-US" sz="1600" dirty="0"/>
            </a:br>
            <a:br>
              <a:rPr lang="en-US" sz="1600" dirty="0"/>
            </a:br>
            <a:r>
              <a:rPr lang="en-US" sz="1600" dirty="0"/>
              <a:t>List ALL the paths in your network</a:t>
            </a:r>
            <a:br>
              <a:rPr lang="en-US" sz="1600" dirty="0"/>
            </a:br>
            <a:r>
              <a:rPr lang="en-US" sz="1600" dirty="0"/>
              <a:t>Sum the duration of each path</a:t>
            </a:r>
            <a:br>
              <a:rPr lang="en-US" sz="1600" dirty="0"/>
            </a:br>
            <a:r>
              <a:rPr lang="en-US" sz="1600" dirty="0"/>
              <a:t>Your project duration is the length of the longest path</a:t>
            </a:r>
            <a:br>
              <a:rPr lang="en-US" sz="1600" dirty="0"/>
            </a:br>
            <a:r>
              <a:rPr lang="en-US" sz="1600" dirty="0"/>
              <a:t>Your critical path is the longest path as well </a:t>
            </a:r>
            <a:br>
              <a:rPr lang="en-US" sz="1600" dirty="0"/>
            </a:br>
            <a:r>
              <a:rPr lang="en-US" sz="1600" dirty="0"/>
              <a:t>Completion time = 17 days</a:t>
            </a:r>
          </a:p>
        </p:txBody>
      </p:sp>
      <p:sp>
        <p:nvSpPr>
          <p:cNvPr id="3" name="Content Placeholder 2"/>
          <p:cNvSpPr>
            <a:spLocks noGrp="1"/>
          </p:cNvSpPr>
          <p:nvPr>
            <p:ph idx="1"/>
          </p:nvPr>
        </p:nvSpPr>
        <p:spPr>
          <a:xfrm>
            <a:off x="2057400" y="3276600"/>
            <a:ext cx="7620000" cy="3352800"/>
          </a:xfrm>
        </p:spPr>
        <p:txBody>
          <a:bodyPr>
            <a:normAutofit/>
          </a:bodyPr>
          <a:lstStyle/>
          <a:p>
            <a:pPr marL="0" lvl="1" indent="0">
              <a:buNone/>
            </a:pPr>
            <a:r>
              <a:rPr lang="en-US" sz="1600" b="1" dirty="0"/>
              <a:t>What is the slack time (float) for activities A, D, E, and F? </a:t>
            </a:r>
            <a:r>
              <a:rPr lang="en-US" sz="1600" dirty="0"/>
              <a:t> From the Network Diagram, Slack = LST – EST</a:t>
            </a:r>
          </a:p>
          <a:p>
            <a:pPr marL="0" lvl="1" indent="0">
              <a:buNone/>
            </a:pPr>
            <a:endParaRPr lang="en-US" sz="1200" dirty="0"/>
          </a:p>
          <a:p>
            <a:pPr marL="0" lvl="1" indent="0">
              <a:buNone/>
            </a:pPr>
            <a:endParaRPr lang="en-US" sz="1200" dirty="0"/>
          </a:p>
          <a:p>
            <a:pPr marL="0" indent="0">
              <a:buNone/>
            </a:pPr>
            <a:endParaRPr lang="en-US" sz="1200" dirty="0"/>
          </a:p>
        </p:txBody>
      </p:sp>
      <p:graphicFrame>
        <p:nvGraphicFramePr>
          <p:cNvPr id="5" name="Object 4"/>
          <p:cNvGraphicFramePr>
            <a:graphicFrameLocks noChangeAspect="1"/>
          </p:cNvGraphicFramePr>
          <p:nvPr/>
        </p:nvGraphicFramePr>
        <p:xfrm>
          <a:off x="2286000" y="4038601"/>
          <a:ext cx="6165850" cy="2103437"/>
        </p:xfrm>
        <a:graphic>
          <a:graphicData uri="http://schemas.openxmlformats.org/presentationml/2006/ole">
            <mc:AlternateContent xmlns:mc="http://schemas.openxmlformats.org/markup-compatibility/2006">
              <mc:Choice xmlns:v="urn:schemas-microsoft-com:vml" Requires="v">
                <p:oleObj name="Document" r:id="rId2" imgW="6165800" imgH="2103951" progId="Word.Document.12">
                  <p:embed/>
                </p:oleObj>
              </mc:Choice>
              <mc:Fallback>
                <p:oleObj name="Document" r:id="rId2" imgW="6165800" imgH="2103951" progId="Word.Document.12">
                  <p:embed/>
                  <p:pic>
                    <p:nvPicPr>
                      <p:cNvPr id="5" name="Object 4"/>
                      <p:cNvPicPr/>
                      <p:nvPr/>
                    </p:nvPicPr>
                    <p:blipFill>
                      <a:blip r:embed="rId3"/>
                      <a:stretch>
                        <a:fillRect/>
                      </a:stretch>
                    </p:blipFill>
                    <p:spPr>
                      <a:xfrm>
                        <a:off x="2286000" y="4038601"/>
                        <a:ext cx="6165850" cy="210343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9CE97BE-061D-4F20-BE10-5956BB939D4E}"/>
              </a:ext>
            </a:extLst>
          </p:cNvPr>
          <p:cNvSpPr txBox="1"/>
          <p:nvPr/>
        </p:nvSpPr>
        <p:spPr>
          <a:xfrm>
            <a:off x="6730014" y="1850500"/>
            <a:ext cx="4075590" cy="461665"/>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a:ea typeface="+mn-ea"/>
                <a:cs typeface="+mn-cs"/>
              </a:rPr>
              <a:t>Critical Path = </a:t>
            </a:r>
            <a:r>
              <a:rPr kumimoji="0" lang="en-US" sz="2400" b="1" i="0" u="none" strike="noStrike" kern="1200" cap="none" spc="0" normalizeH="0" baseline="0" noProof="0" dirty="0">
                <a:ln>
                  <a:noFill/>
                </a:ln>
                <a:solidFill>
                  <a:prstClr val="black"/>
                </a:solidFill>
                <a:effectLst/>
                <a:uLnTx/>
                <a:uFillTx/>
                <a:latin typeface="Garamond" panose="02020404030301010803"/>
                <a:ea typeface="+mn-ea"/>
                <a:cs typeface="+mn-cs"/>
              </a:rPr>
              <a:t>B-D-G-H</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0607271"/>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53A573-E93D-4ED0-8A5A-6DB322411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872" y="493450"/>
            <a:ext cx="6400800" cy="2453935"/>
          </a:xfrm>
          <a:prstGeom prst="rect">
            <a:avLst/>
          </a:prstGeom>
        </p:spPr>
      </p:pic>
      <p:sp>
        <p:nvSpPr>
          <p:cNvPr id="4" name="TextBox 3">
            <a:extLst>
              <a:ext uri="{FF2B5EF4-FFF2-40B4-BE49-F238E27FC236}">
                <a16:creationId xmlns:a16="http://schemas.microsoft.com/office/drawing/2014/main" id="{8A57D83D-90A7-4170-8D26-244BB6FA542D}"/>
              </a:ext>
            </a:extLst>
          </p:cNvPr>
          <p:cNvSpPr txBox="1"/>
          <p:nvPr/>
        </p:nvSpPr>
        <p:spPr>
          <a:xfrm>
            <a:off x="932156" y="3100526"/>
            <a:ext cx="10386874"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Crashing</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Adding more resources like labor and equipment to shorten tasks on the critical path at greater cost to cover the expense of the added resources. Remember, when crashing a project, to focus only on critical activities or near-critical path activities and remember that the project’s cost will always rise when crashing a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Fast Tracking</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Arranging tasks on the critical path in </a:t>
            </a:r>
            <a:r>
              <a:rPr kumimoji="0" lang="en-US" sz="1800" b="0" i="1" u="none" strike="noStrike" kern="1200" cap="none" spc="0" normalizeH="0" baseline="0" noProof="0" dirty="0">
                <a:ln>
                  <a:noFill/>
                </a:ln>
                <a:solidFill>
                  <a:srgbClr val="0070C0"/>
                </a:solidFill>
                <a:effectLst/>
                <a:uLnTx/>
                <a:uFillTx/>
                <a:latin typeface="Garamond" panose="02020404030301010803"/>
                <a:ea typeface="+mn-ea"/>
                <a:cs typeface="+mn-cs"/>
              </a:rPr>
              <a:t>parallel</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form so that they can be performed at the same time, or concurrently rather than sequentially. Activities on the critical path are connected by predecessors. </a:t>
            </a:r>
            <a:endParaRPr kumimoji="0" lang="en-US" sz="16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Scope Reduction</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Relaxing the technical requirements for tasks on the critical path or reducing the project scope such as providing less functionality in a product or accepting less stringent quality standards. </a:t>
            </a:r>
          </a:p>
        </p:txBody>
      </p:sp>
      <p:sp>
        <p:nvSpPr>
          <p:cNvPr id="5" name="TextBox 4">
            <a:extLst>
              <a:ext uri="{FF2B5EF4-FFF2-40B4-BE49-F238E27FC236}">
                <a16:creationId xmlns:a16="http://schemas.microsoft.com/office/drawing/2014/main" id="{635664B4-C066-4F6D-AE9E-D4911A700E68}"/>
              </a:ext>
            </a:extLst>
          </p:cNvPr>
          <p:cNvSpPr txBox="1"/>
          <p:nvPr/>
        </p:nvSpPr>
        <p:spPr>
          <a:xfrm>
            <a:off x="695325" y="802819"/>
            <a:ext cx="4029075" cy="1261884"/>
          </a:xfrm>
          <a:prstGeom prst="rect">
            <a:avLst/>
          </a:prstGeom>
          <a:solidFill>
            <a:schemeClr val="accent5">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ple-system"/>
                <a:ea typeface="+mn-ea"/>
                <a:cs typeface="+mn-cs"/>
              </a:rPr>
              <a:t>How to speed up your project plan</a:t>
            </a: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ple-system"/>
                <a:ea typeface="+mn-ea"/>
                <a:cs typeface="+mn-cs"/>
              </a:rPr>
              <a:t>(Croft, 2020: LinkedIn Video)</a:t>
            </a:r>
          </a:p>
        </p:txBody>
      </p:sp>
    </p:spTree>
    <p:extLst>
      <p:ext uri="{BB962C8B-B14F-4D97-AF65-F5344CB8AC3E}">
        <p14:creationId xmlns:p14="http://schemas.microsoft.com/office/powerpoint/2010/main" val="4014595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C83A-3490-4158-A894-38A45E198883}"/>
              </a:ext>
            </a:extLst>
          </p:cNvPr>
          <p:cNvSpPr>
            <a:spLocks noGrp="1"/>
          </p:cNvSpPr>
          <p:nvPr>
            <p:ph type="title"/>
          </p:nvPr>
        </p:nvSpPr>
        <p:spPr>
          <a:xfrm>
            <a:off x="655469" y="644903"/>
            <a:ext cx="6508810" cy="1754326"/>
          </a:xfrm>
        </p:spPr>
        <p:txBody>
          <a:bodyPr>
            <a:normAutofit/>
          </a:bodyPr>
          <a:lstStyle/>
          <a:p>
            <a:r>
              <a:rPr lang="en-US" dirty="0">
                <a:solidFill>
                  <a:srgbClr val="000000"/>
                </a:solidFill>
                <a:latin typeface="Roboto"/>
              </a:rPr>
              <a:t>E</a:t>
            </a:r>
            <a:r>
              <a:rPr lang="en-US" b="0" i="0" dirty="0">
                <a:solidFill>
                  <a:srgbClr val="000000"/>
                </a:solidFill>
                <a:effectLst/>
                <a:latin typeface="Roboto"/>
              </a:rPr>
              <a:t>ffective </a:t>
            </a:r>
            <a:r>
              <a:rPr lang="en-US" dirty="0">
                <a:solidFill>
                  <a:srgbClr val="000000"/>
                </a:solidFill>
                <a:latin typeface="Roboto"/>
              </a:rPr>
              <a:t>I</a:t>
            </a:r>
            <a:r>
              <a:rPr lang="en-US" b="0" i="0" dirty="0">
                <a:solidFill>
                  <a:srgbClr val="000000"/>
                </a:solidFill>
                <a:effectLst/>
                <a:latin typeface="Roboto"/>
              </a:rPr>
              <a:t>nterpersonal </a:t>
            </a:r>
            <a:r>
              <a:rPr lang="en-US" dirty="0">
                <a:solidFill>
                  <a:srgbClr val="000000"/>
                </a:solidFill>
                <a:latin typeface="Roboto"/>
              </a:rPr>
              <a:t>C</a:t>
            </a:r>
            <a:r>
              <a:rPr lang="en-US" b="0" i="0" dirty="0">
                <a:solidFill>
                  <a:srgbClr val="000000"/>
                </a:solidFill>
                <a:effectLst/>
                <a:latin typeface="Roboto"/>
              </a:rPr>
              <a:t>ommunication.</a:t>
            </a:r>
          </a:p>
        </p:txBody>
      </p:sp>
      <p:sp>
        <p:nvSpPr>
          <p:cNvPr id="7" name="TextBox 6">
            <a:extLst>
              <a:ext uri="{FF2B5EF4-FFF2-40B4-BE49-F238E27FC236}">
                <a16:creationId xmlns:a16="http://schemas.microsoft.com/office/drawing/2014/main" id="{65D2FB76-1A88-4CD0-A7C7-32FA2F5BA143}"/>
              </a:ext>
            </a:extLst>
          </p:cNvPr>
          <p:cNvSpPr txBox="1"/>
          <p:nvPr/>
        </p:nvSpPr>
        <p:spPr>
          <a:xfrm>
            <a:off x="6867525" y="2768975"/>
            <a:ext cx="4669006"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Roboto"/>
                <a:ea typeface="+mn-ea"/>
                <a:cs typeface="+mn-cs"/>
              </a:rPr>
              <a:t>Two important things in this lesson: Communication and Teamwork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Robo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Communication</a:t>
            </a:r>
            <a:r>
              <a:rPr kumimoji="0" lang="en-US" sz="2000" b="0" i="0" u="none" strike="noStrike" kern="1200" cap="none" spc="0" normalizeH="0" baseline="0" noProof="0" dirty="0">
                <a:ln>
                  <a:noFill/>
                </a:ln>
                <a:solidFill>
                  <a:srgbClr val="333333"/>
                </a:solidFill>
                <a:effectLst/>
                <a:uLnTx/>
                <a:uFillTx/>
                <a:latin typeface="Roboto"/>
                <a:ea typeface="+mn-ea"/>
                <a:cs typeface="+mn-cs"/>
              </a:rPr>
              <a:t>: Reporting and presenting data analytics projects. A "good" data analyst can perform analyses; a "great" data analyst can communicate the results effectively.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(Lesson 4, p6).</a:t>
            </a: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p:txBody>
      </p:sp>
      <p:sp>
        <p:nvSpPr>
          <p:cNvPr id="11" name="TextBox 10">
            <a:extLst>
              <a:ext uri="{FF2B5EF4-FFF2-40B4-BE49-F238E27FC236}">
                <a16:creationId xmlns:a16="http://schemas.microsoft.com/office/drawing/2014/main" id="{1F647519-8873-4877-A1E5-317A15A0B444}"/>
              </a:ext>
            </a:extLst>
          </p:cNvPr>
          <p:cNvSpPr txBox="1"/>
          <p:nvPr/>
        </p:nvSpPr>
        <p:spPr>
          <a:xfrm>
            <a:off x="7058025" y="610664"/>
            <a:ext cx="4478506" cy="1200329"/>
          </a:xfrm>
          <a:prstGeom prst="rect">
            <a:avLst/>
          </a:prstGeom>
          <a:solidFill>
            <a:schemeClr val="accent3">
              <a:lumMod val="20000"/>
              <a:lumOff val="80000"/>
            </a:schemeClr>
          </a:solidFill>
        </p:spPr>
        <p:txBody>
          <a:bodyPr wrap="square">
            <a:sp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t>“Employers in today’s corporate World demand cross-functional collaborative teams to build synergy and optimization..”</a:t>
            </a:r>
            <a:b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br>
            <a: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t>- Dr. Elleh, </a:t>
            </a:r>
            <a:r>
              <a:rPr kumimoji="0" lang="en-US" sz="1800" b="1" i="1" u="none" strike="noStrike" kern="1200" cap="none" spc="0" normalizeH="0" baseline="0" noProof="0" dirty="0">
                <a:ln>
                  <a:noFill/>
                </a:ln>
                <a:solidFill>
                  <a:srgbClr val="C00000"/>
                </a:solidFill>
                <a:effectLst/>
                <a:uLnTx/>
                <a:uFillTx/>
                <a:latin typeface="Garamond" panose="02020404030301010803"/>
                <a:ea typeface="+mn-ea"/>
                <a:cs typeface="+mn-cs"/>
              </a:rPr>
              <a:t>My 2 Cents Please!</a:t>
            </a:r>
          </a:p>
        </p:txBody>
      </p:sp>
      <p:pic>
        <p:nvPicPr>
          <p:cNvPr id="5" name="Content Placeholder 3">
            <a:extLst>
              <a:ext uri="{FF2B5EF4-FFF2-40B4-BE49-F238E27FC236}">
                <a16:creationId xmlns:a16="http://schemas.microsoft.com/office/drawing/2014/main" id="{16FB5640-F763-4FF3-9BD7-37E6FFC75156}"/>
              </a:ext>
            </a:extLst>
          </p:cNvPr>
          <p:cNvPicPr>
            <a:picLocks/>
          </p:cNvPicPr>
          <p:nvPr/>
        </p:nvPicPr>
        <p:blipFill>
          <a:blip r:embed="rId2" cstate="print"/>
          <a:srcRect/>
          <a:stretch>
            <a:fillRect/>
          </a:stretch>
        </p:blipFill>
        <p:spPr bwMode="auto">
          <a:xfrm>
            <a:off x="523875" y="2590800"/>
            <a:ext cx="6343650" cy="3543299"/>
          </a:xfrm>
          <a:prstGeom prst="rect">
            <a:avLst/>
          </a:prstGeom>
          <a:noFill/>
          <a:ln w="9525">
            <a:noFill/>
            <a:miter lim="800000"/>
            <a:headEnd/>
            <a:tailEnd/>
          </a:ln>
        </p:spPr>
      </p:pic>
    </p:spTree>
    <p:extLst>
      <p:ext uri="{BB962C8B-B14F-4D97-AF65-F5344CB8AC3E}">
        <p14:creationId xmlns:p14="http://schemas.microsoft.com/office/powerpoint/2010/main" val="2991903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76669B-89B4-4DFB-87C9-E7E01C16AD12}"/>
              </a:ext>
            </a:extLst>
          </p:cNvPr>
          <p:cNvSpPr txBox="1"/>
          <p:nvPr/>
        </p:nvSpPr>
        <p:spPr>
          <a:xfrm>
            <a:off x="771525" y="1166334"/>
            <a:ext cx="10668000"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Roboto"/>
                <a:ea typeface="+mn-ea"/>
                <a:cs typeface="+mn-cs"/>
              </a:rPr>
              <a:t>Persuasion involves several other common soft skills, including:</a:t>
            </a:r>
            <a:b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b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Communication:</a:t>
            </a:r>
            <a:r>
              <a:rPr kumimoji="0" lang="en-US" sz="1800" b="0" i="0" u="none" strike="noStrike" kern="1200" cap="none" spc="0" normalizeH="0" baseline="0" noProof="0" dirty="0">
                <a:ln>
                  <a:noFill/>
                </a:ln>
                <a:solidFill>
                  <a:srgbClr val="333333"/>
                </a:solidFill>
                <a:effectLst/>
                <a:uLnTx/>
                <a:uFillTx/>
                <a:latin typeface="Roboto"/>
                <a:ea typeface="+mn-ea"/>
                <a:cs typeface="+mn-cs"/>
              </a:rPr>
              <a:t> You’ve learned the language of analytics, but others in your organization do not. You need to speak in the language of the organization when reporting on your project to avoid any disconnect or confusion.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Emotional intelligence:</a:t>
            </a:r>
            <a:r>
              <a:rPr kumimoji="0" lang="en-US" sz="1800" b="0" i="0" u="none" strike="noStrike" kern="1200" cap="none" spc="0" normalizeH="0" baseline="0" noProof="0" dirty="0">
                <a:ln>
                  <a:noFill/>
                </a:ln>
                <a:solidFill>
                  <a:srgbClr val="333333"/>
                </a:solidFill>
                <a:effectLst/>
                <a:uLnTx/>
                <a:uFillTx/>
                <a:latin typeface="Roboto"/>
                <a:ea typeface="+mn-ea"/>
                <a:cs typeface="+mn-cs"/>
              </a:rPr>
              <a:t> Ability to identify and manage one's own emotions, as well as the emotions of others.  You need to be in control of your emotions.  Self-awareness, empathy, motivation and justice can help you handle EI.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Active listening</a:t>
            </a:r>
            <a:r>
              <a:rPr kumimoji="0" lang="en-US" sz="1800" b="0" i="0" u="none" strike="noStrike" kern="1200" cap="none" spc="0" normalizeH="0" baseline="0" noProof="0" dirty="0">
                <a:ln>
                  <a:noFill/>
                </a:ln>
                <a:solidFill>
                  <a:srgbClr val="333333"/>
                </a:solidFill>
                <a:effectLst/>
                <a:uLnTx/>
                <a:uFillTx/>
                <a:latin typeface="Roboto"/>
                <a:ea typeface="+mn-ea"/>
                <a:cs typeface="+mn-cs"/>
              </a:rPr>
              <a:t>: It is one proven way that you can show empathy.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Logic and reasoning: </a:t>
            </a:r>
            <a:r>
              <a:rPr kumimoji="0" lang="en-US" sz="1800" b="0" i="0" u="none" strike="noStrike" kern="1200" cap="none" spc="0" normalizeH="0" baseline="0" noProof="0" dirty="0">
                <a:ln>
                  <a:noFill/>
                </a:ln>
                <a:solidFill>
                  <a:srgbClr val="333333"/>
                </a:solidFill>
                <a:effectLst/>
                <a:uLnTx/>
                <a:uFillTx/>
                <a:latin typeface="Roboto"/>
                <a:ea typeface="+mn-ea"/>
                <a:cs typeface="+mn-cs"/>
              </a:rPr>
              <a:t>make decisions based on facts and figures.  Draw conclusions based on evidence and sound reasoning.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Negotiation:</a:t>
            </a:r>
            <a:r>
              <a:rPr kumimoji="0" lang="en-US" sz="1800" b="0" i="0" u="none" strike="noStrike" kern="1200" cap="none" spc="0" normalizeH="0" baseline="0" noProof="0" dirty="0">
                <a:ln>
                  <a:noFill/>
                </a:ln>
                <a:solidFill>
                  <a:srgbClr val="333333"/>
                </a:solidFill>
                <a:effectLst/>
                <a:uLnTx/>
                <a:uFillTx/>
                <a:latin typeface="Roboto"/>
                <a:ea typeface="+mn-ea"/>
                <a:cs typeface="+mn-cs"/>
              </a:rPr>
              <a:t> Negotiate to avoid conflict.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Interpersonal skills: </a:t>
            </a:r>
            <a:r>
              <a:rPr kumimoji="0" lang="en-US" sz="1800" b="0" i="0" u="none" strike="noStrike" kern="1200" cap="none" spc="0" normalizeH="0" baseline="0" noProof="0" dirty="0">
                <a:ln>
                  <a:noFill/>
                </a:ln>
                <a:solidFill>
                  <a:srgbClr val="333333"/>
                </a:solidFill>
                <a:effectLst/>
                <a:uLnTx/>
                <a:uFillTx/>
                <a:latin typeface="Roboto"/>
                <a:ea typeface="+mn-ea"/>
                <a:cs typeface="+mn-cs"/>
              </a:rPr>
              <a:t>Good attitude, positive interaction with others, listen and follow directives.</a:t>
            </a:r>
          </a:p>
        </p:txBody>
      </p:sp>
      <p:sp>
        <p:nvSpPr>
          <p:cNvPr id="5" name="TextBox 4">
            <a:extLst>
              <a:ext uri="{FF2B5EF4-FFF2-40B4-BE49-F238E27FC236}">
                <a16:creationId xmlns:a16="http://schemas.microsoft.com/office/drawing/2014/main" id="{C4AF0A12-5ABF-46D6-82F9-28EC14E0A451}"/>
              </a:ext>
            </a:extLst>
          </p:cNvPr>
          <p:cNvSpPr txBox="1"/>
          <p:nvPr/>
        </p:nvSpPr>
        <p:spPr>
          <a:xfrm>
            <a:off x="625876" y="613353"/>
            <a:ext cx="10937474" cy="523220"/>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33333"/>
                </a:solidFill>
                <a:effectLst/>
                <a:uLnTx/>
                <a:uFillTx/>
                <a:latin typeface="Roboto"/>
                <a:ea typeface="+mn-ea"/>
                <a:cs typeface="+mn-cs"/>
              </a:rPr>
              <a:t>Persuasion</a:t>
            </a:r>
            <a:r>
              <a:rPr kumimoji="0" lang="en-US" sz="2800" b="0" i="0" u="none" strike="noStrike" kern="1200" cap="none" spc="0" normalizeH="0" baseline="0" noProof="0" dirty="0">
                <a:ln>
                  <a:noFill/>
                </a:ln>
                <a:solidFill>
                  <a:srgbClr val="333333"/>
                </a:solidFill>
                <a:effectLst/>
                <a:uLnTx/>
                <a:uFillTx/>
                <a:latin typeface="Roboto"/>
                <a:ea typeface="+mn-ea"/>
                <a:cs typeface="+mn-cs"/>
              </a:rPr>
              <a:t>  </a:t>
            </a:r>
            <a:endParaRPr kumimoji="0" lang="en-US" sz="2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72863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6C786-569C-4E70-A979-CB35784A1E72}"/>
              </a:ext>
            </a:extLst>
          </p:cNvPr>
          <p:cNvSpPr txBox="1"/>
          <p:nvPr/>
        </p:nvSpPr>
        <p:spPr>
          <a:xfrm>
            <a:off x="6267450" y="556699"/>
            <a:ext cx="5438775" cy="4832092"/>
          </a:xfrm>
          <a:prstGeom prst="rect">
            <a:avLst/>
          </a:prstGeom>
          <a:noFill/>
        </p:spPr>
        <p:txBody>
          <a:bodyPr wrap="square">
            <a:spAutoFit/>
          </a:bodyPr>
          <a:lstStyle/>
          <a:p>
            <a:pPr marL="0" marR="0">
              <a:spcBef>
                <a:spcPts val="0"/>
              </a:spcBef>
              <a:spcAft>
                <a:spcPts val="0"/>
              </a:spcAft>
            </a:pPr>
            <a:r>
              <a:rPr lang="en-US" sz="1800" b="1" dirty="0">
                <a:effectLst/>
                <a:latin typeface="Inherit"/>
                <a:ea typeface="Calibri" panose="020F0502020204030204" pitchFamily="34" charset="0"/>
              </a:rPr>
              <a:t>Quizlet 1:  </a:t>
            </a:r>
            <a:r>
              <a:rPr lang="en-US" sz="1800" u="sng" dirty="0">
                <a:solidFill>
                  <a:srgbClr val="0000FF"/>
                </a:solidFill>
                <a:effectLst/>
                <a:latin typeface="Inherit"/>
                <a:ea typeface="Calibri" panose="020F0502020204030204" pitchFamily="34" charset="0"/>
                <a:hlinkClick r:id="rId2"/>
              </a:rPr>
              <a:t>https://quizlet.com/585467577/my-d204-wgu-study-set-flash-cards/</a:t>
            </a:r>
            <a:r>
              <a:rPr lang="en-US" sz="1800" u="sng" dirty="0">
                <a:solidFill>
                  <a:srgbClr val="0000FF"/>
                </a:solidFill>
                <a:effectLst/>
                <a:latin typeface="Inherit"/>
                <a:ea typeface="Calibri" panose="020F0502020204030204" pitchFamily="34" charset="0"/>
                <a:hlinkClick r:id="rId3"/>
              </a:rPr>
              <a:t>https://quizlet.com/585467577/test</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2000" b="1" dirty="0">
                <a:effectLst/>
                <a:latin typeface="Inherit"/>
                <a:ea typeface="Calibri" panose="020F0502020204030204" pitchFamily="34" charset="0"/>
              </a:rPr>
              <a:t>Quizlet 2: </a:t>
            </a:r>
            <a:r>
              <a:rPr lang="en-US" sz="1800" u="sng" dirty="0">
                <a:solidFill>
                  <a:srgbClr val="0000FF"/>
                </a:solidFill>
                <a:effectLst/>
                <a:latin typeface="Inherit"/>
                <a:ea typeface="Calibri" panose="020F0502020204030204" pitchFamily="34" charset="0"/>
                <a:hlinkClick r:id="rId2"/>
              </a:rPr>
              <a:t>https://quizlet.com/585467577/my-d204-wgu-study-set-flash-cards/</a:t>
            </a:r>
            <a:endParaRPr lang="en-US" sz="1800" u="sng" dirty="0">
              <a:solidFill>
                <a:srgbClr val="0000FF"/>
              </a:solidFill>
              <a:effectLst/>
              <a:latin typeface="Inherit"/>
              <a:ea typeface="Calibri" panose="020F0502020204030204" pitchFamily="34" charset="0"/>
            </a:endParaRPr>
          </a:p>
          <a:p>
            <a:pPr marL="0" marR="0">
              <a:spcBef>
                <a:spcPts val="0"/>
              </a:spcBef>
              <a:spcAft>
                <a:spcPts val="0"/>
              </a:spcAft>
            </a:pPr>
            <a:endParaRPr lang="en-US" u="sng" dirty="0">
              <a:solidFill>
                <a:srgbClr val="0000FF"/>
              </a:solidFill>
              <a:latin typeface="Inherit"/>
              <a:ea typeface="Calibri" panose="020F0502020204030204" pitchFamily="34" charset="0"/>
            </a:endParaRPr>
          </a:p>
          <a:p>
            <a:pPr marL="0" marR="0">
              <a:spcBef>
                <a:spcPts val="0"/>
              </a:spcBef>
              <a:spcAft>
                <a:spcPts val="0"/>
              </a:spcAft>
            </a:pPr>
            <a:endParaRPr lang="en-US" sz="1800" u="sng" dirty="0">
              <a:solidFill>
                <a:srgbClr val="0000FF"/>
              </a:solidFill>
              <a:effectLst/>
              <a:latin typeface="Inherit"/>
              <a:ea typeface="Calibri" panose="020F0502020204030204" pitchFamily="34" charset="0"/>
            </a:endParaRPr>
          </a:p>
          <a:p>
            <a:pPr marL="0" marR="0">
              <a:spcBef>
                <a:spcPts val="0"/>
              </a:spcBef>
              <a:spcAft>
                <a:spcPts val="0"/>
              </a:spcAft>
            </a:pPr>
            <a:r>
              <a:rPr lang="en-US" sz="1800" b="1" dirty="0">
                <a:effectLst/>
                <a:latin typeface="Inherit"/>
                <a:ea typeface="Calibri" panose="020F0502020204030204" pitchFamily="34" charset="0"/>
              </a:rPr>
              <a:t>Cohort Information</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u="sng" dirty="0">
                <a:solidFill>
                  <a:srgbClr val="0000FF"/>
                </a:solidFill>
                <a:effectLst/>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dirty="0">
                <a:solidFill>
                  <a:srgbClr val="242424"/>
                </a:solidFill>
                <a:effectLst/>
                <a:latin typeface="Inherit"/>
                <a:ea typeface="Calibri" panose="020F0502020204030204" pitchFamily="34" charset="0"/>
                <a:cs typeface="Segoe UI" panose="020B0502040204020203" pitchFamily="34" charset="0"/>
              </a:rPr>
              <a:t>D204 Host</a:t>
            </a:r>
            <a:r>
              <a:rPr lang="en-US" sz="1800" dirty="0">
                <a:solidFill>
                  <a:srgbClr val="242424"/>
                </a:solidFill>
                <a:effectLst/>
                <a:latin typeface="Inherit"/>
                <a:ea typeface="Calibri" panose="020F0502020204030204" pitchFamily="34" charset="0"/>
                <a:cs typeface="Segoe UI" panose="020B0502040204020203" pitchFamily="34" charset="0"/>
              </a:rPr>
              <a:t>:  </a:t>
            </a:r>
            <a:r>
              <a:rPr lang="en-US" sz="1800" u="sng" dirty="0">
                <a:solidFill>
                  <a:srgbClr val="6264A7"/>
                </a:solidFill>
                <a:effectLst/>
                <a:latin typeface="Inherit"/>
                <a:ea typeface="Calibri" panose="020F0502020204030204" pitchFamily="34" charset="0"/>
                <a:cs typeface="Segoe UI" panose="020B0502040204020203" pitchFamily="34" charset="0"/>
                <a:hlinkClick r:id="rId4" tooltip="https://wgu.webex.com/wgu/k2/j.php?mtid=t0fbef98d07287ca7be6a23811b445ca3"/>
              </a:rPr>
              <a:t>D204 Host Link</a:t>
            </a:r>
            <a:endParaRPr lang="en-US" sz="1800" dirty="0">
              <a:effectLst/>
              <a:latin typeface="Times New Roman" panose="02020603050405020304" pitchFamily="18" charset="0"/>
              <a:ea typeface="Calibri" panose="020F0502020204030204" pitchFamily="34" charset="0"/>
            </a:endParaRPr>
          </a:p>
          <a:p>
            <a:pPr marL="0" marR="0"/>
            <a:r>
              <a:rPr lang="en-US" sz="1800" b="1" dirty="0">
                <a:solidFill>
                  <a:srgbClr val="242424"/>
                </a:solidFill>
                <a:effectLst/>
                <a:latin typeface="Inherit"/>
                <a:ea typeface="Calibri" panose="020F0502020204030204" pitchFamily="34" charset="0"/>
                <a:cs typeface="Segoe UI" panose="020B0502040204020203" pitchFamily="34" charset="0"/>
              </a:rPr>
              <a:t>D204 Guest</a:t>
            </a:r>
            <a:r>
              <a:rPr lang="en-US" sz="1800" dirty="0">
                <a:solidFill>
                  <a:srgbClr val="242424"/>
                </a:solidFill>
                <a:effectLst/>
                <a:latin typeface="Inherit"/>
                <a:ea typeface="Calibri" panose="020F0502020204030204" pitchFamily="34" charset="0"/>
                <a:cs typeface="Segoe UI" panose="020B0502040204020203" pitchFamily="34" charset="0"/>
              </a:rPr>
              <a:t>: </a:t>
            </a:r>
            <a:r>
              <a:rPr lang="en-US" sz="1800" u="sng" dirty="0">
                <a:solidFill>
                  <a:srgbClr val="6264A7"/>
                </a:solidFill>
                <a:effectLst/>
                <a:latin typeface="Inherit"/>
                <a:ea typeface="Calibri" panose="020F0502020204030204" pitchFamily="34" charset="0"/>
                <a:cs typeface="Segoe UI" panose="020B0502040204020203" pitchFamily="34" charset="0"/>
                <a:hlinkClick r:id="rId5" tooltip="https://srm.my.salesforce.com/apex/cohortliveevent?cohortid=a2y3x000002ujwl"/>
              </a:rPr>
              <a:t>D204 Guest Link</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dirty="0">
                <a:effectLst/>
                <a:latin typeface="Inherit"/>
                <a:ea typeface="Calibri" panose="020F0502020204030204" pitchFamily="34" charset="0"/>
              </a:rPr>
              <a:t>Student Link: </a:t>
            </a:r>
            <a:r>
              <a:rPr lang="en-US" sz="1800" dirty="0">
                <a:effectLst/>
                <a:latin typeface="Inherit"/>
                <a:ea typeface="Calibri" panose="020F0502020204030204" pitchFamily="34" charset="0"/>
              </a:rPr>
              <a:t>See link at the homepage</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u="none" strike="noStrike" dirty="0">
                <a:solidFill>
                  <a:srgbClr val="0000FF"/>
                </a:solidFill>
                <a:effectLst/>
                <a:latin typeface="Inherit"/>
                <a:ea typeface="Calibri" panose="020F0502020204030204" pitchFamily="34" charset="0"/>
                <a:cs typeface="Segoe UI" panose="020B0502040204020203"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u="sng" dirty="0">
                <a:solidFill>
                  <a:srgbClr val="0000FF"/>
                </a:solidFill>
                <a:effectLst/>
                <a:latin typeface="Inherit"/>
                <a:ea typeface="Calibri" panose="020F0502020204030204" pitchFamily="34" charset="0"/>
                <a:cs typeface="Segoe UI" panose="020B0502040204020203" pitchFamily="34" charset="0"/>
              </a:rPr>
              <a:t>Session number:</a:t>
            </a:r>
            <a:r>
              <a:rPr lang="en-US" sz="1800" u="sng" dirty="0">
                <a:solidFill>
                  <a:srgbClr val="0000FF"/>
                </a:solidFill>
                <a:effectLst/>
                <a:latin typeface="Inherit"/>
                <a:ea typeface="Calibri" panose="020F0502020204030204" pitchFamily="34" charset="0"/>
                <a:cs typeface="Segoe UI" panose="020B0502040204020203" pitchFamily="34" charset="0"/>
              </a:rPr>
              <a:t> 120 126 7825</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u="sng" dirty="0">
                <a:solidFill>
                  <a:srgbClr val="0000FF"/>
                </a:solidFill>
                <a:effectLst/>
                <a:latin typeface="Inherit"/>
                <a:ea typeface="Calibri" panose="020F0502020204030204" pitchFamily="34" charset="0"/>
                <a:cs typeface="Segoe UI" panose="020B0502040204020203" pitchFamily="34" charset="0"/>
              </a:rPr>
              <a:t>Password:</a:t>
            </a:r>
            <a:r>
              <a:rPr lang="en-US" sz="1800" u="sng" dirty="0">
                <a:solidFill>
                  <a:srgbClr val="0000FF"/>
                </a:solidFill>
                <a:effectLst/>
                <a:latin typeface="Inherit"/>
                <a:ea typeface="Calibri" panose="020F0502020204030204" pitchFamily="34" charset="0"/>
                <a:cs typeface="Segoe UI" panose="020B0502040204020203" pitchFamily="34" charset="0"/>
              </a:rPr>
              <a:t> d204</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u="sng" dirty="0">
                <a:solidFill>
                  <a:srgbClr val="0000FF"/>
                </a:solidFill>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p:txBody>
      </p:sp>
      <p:sp>
        <p:nvSpPr>
          <p:cNvPr id="2" name="TextBox 1">
            <a:extLst>
              <a:ext uri="{FF2B5EF4-FFF2-40B4-BE49-F238E27FC236}">
                <a16:creationId xmlns:a16="http://schemas.microsoft.com/office/drawing/2014/main" id="{1B57512A-A0E9-82D7-D85D-B6C650D7D092}"/>
              </a:ext>
            </a:extLst>
          </p:cNvPr>
          <p:cNvSpPr txBox="1"/>
          <p:nvPr/>
        </p:nvSpPr>
        <p:spPr bwMode="gray">
          <a:xfrm>
            <a:off x="529243" y="556700"/>
            <a:ext cx="4414232" cy="5748850"/>
          </a:xfrm>
          <a:prstGeom prst="rect">
            <a:avLst/>
          </a:prstGeom>
          <a:solidFill>
            <a:srgbClr val="002060"/>
          </a:solidFill>
        </p:spPr>
        <p:txBody>
          <a:bodyPr vert="horz" lIns="91440" tIns="45720" rIns="91440" bIns="45720" rtlCol="0" anchor="b">
            <a:normAutofit/>
          </a:bodyPr>
          <a:lstStyle/>
          <a:p>
            <a:pPr marL="0" marR="0" lvl="0" indent="0" algn="ctr" fontAlgn="auto">
              <a:spcBef>
                <a:spcPct val="0"/>
              </a:spcBef>
              <a:spcAft>
                <a:spcPts val="600"/>
              </a:spcAft>
              <a:buClrTx/>
              <a:buSzTx/>
              <a:tabLst/>
              <a:defRPr/>
            </a:pPr>
            <a:r>
              <a:rPr lang="en-US" sz="3600" b="1" i="0" kern="1200" dirty="0">
                <a:solidFill>
                  <a:schemeClr val="bg1"/>
                </a:solidFill>
                <a:latin typeface="+mj-lt"/>
                <a:ea typeface="+mj-ea"/>
                <a:cs typeface="+mj-cs"/>
              </a:rPr>
              <a:t>Next </a:t>
            </a:r>
            <a:r>
              <a:rPr lang="en-US" sz="3600" b="1" dirty="0">
                <a:solidFill>
                  <a:schemeClr val="bg1"/>
                </a:solidFill>
                <a:latin typeface="+mj-lt"/>
                <a:ea typeface="+mj-ea"/>
                <a:cs typeface="+mj-cs"/>
              </a:rPr>
              <a:t>Webinar</a:t>
            </a:r>
            <a:r>
              <a:rPr lang="en-US" sz="3600" b="1" i="0" kern="1200" dirty="0">
                <a:solidFill>
                  <a:schemeClr val="bg1"/>
                </a:solidFill>
                <a:latin typeface="+mj-lt"/>
                <a:ea typeface="+mj-ea"/>
                <a:cs typeface="+mj-cs"/>
              </a:rPr>
              <a:t> </a:t>
            </a:r>
          </a:p>
          <a:p>
            <a:pPr marL="0" marR="0" lvl="0" indent="0" algn="ctr" fontAlgn="auto">
              <a:spcBef>
                <a:spcPct val="0"/>
              </a:spcBef>
              <a:spcAft>
                <a:spcPts val="600"/>
              </a:spcAft>
              <a:buClrTx/>
              <a:buSzTx/>
              <a:tabLst/>
              <a:defRPr/>
            </a:pPr>
            <a:r>
              <a:rPr lang="en-US" sz="3600" b="1" i="0" kern="1200" dirty="0">
                <a:solidFill>
                  <a:schemeClr val="bg1"/>
                </a:solidFill>
                <a:latin typeface="+mj-lt"/>
                <a:ea typeface="+mj-ea"/>
                <a:cs typeface="+mj-cs"/>
              </a:rPr>
              <a:t>will be </a:t>
            </a:r>
          </a:p>
          <a:p>
            <a:pPr marL="0" marR="0" lvl="0" indent="0" algn="ctr" fontAlgn="auto">
              <a:spcBef>
                <a:spcPct val="0"/>
              </a:spcBef>
              <a:spcAft>
                <a:spcPts val="600"/>
              </a:spcAft>
              <a:buClrTx/>
              <a:buSzTx/>
              <a:tabLst/>
              <a:defRPr/>
            </a:pPr>
            <a:r>
              <a:rPr lang="en-US" sz="4000" b="1" dirty="0">
                <a:solidFill>
                  <a:srgbClr val="FFFF00"/>
                </a:solidFill>
                <a:latin typeface="+mj-lt"/>
                <a:ea typeface="+mj-ea"/>
                <a:cs typeface="+mj-cs"/>
              </a:rPr>
              <a:t>Next Month</a:t>
            </a:r>
            <a:r>
              <a:rPr lang="en-US" sz="3600" b="1" i="0" kern="1200" dirty="0">
                <a:solidFill>
                  <a:srgbClr val="FFFF00"/>
                </a:solidFill>
                <a:latin typeface="+mj-lt"/>
                <a:ea typeface="+mj-ea"/>
                <a:cs typeface="+mj-cs"/>
              </a:rPr>
              <a:t>:</a:t>
            </a:r>
            <a:endParaRPr lang="en-US" sz="3600" b="1" i="0" kern="1200" dirty="0">
              <a:solidFill>
                <a:schemeClr val="bg1"/>
              </a:solidFill>
              <a:latin typeface="+mj-lt"/>
              <a:ea typeface="+mj-ea"/>
              <a:cs typeface="+mj-cs"/>
            </a:endParaRPr>
          </a:p>
          <a:p>
            <a:pPr marL="0" marR="0" lvl="0" indent="0" algn="ctr" fontAlgn="auto">
              <a:spcBef>
                <a:spcPct val="0"/>
              </a:spcBef>
              <a:spcAft>
                <a:spcPts val="600"/>
              </a:spcAft>
              <a:buClrTx/>
              <a:buSzTx/>
              <a:tabLst/>
              <a:defRPr/>
            </a:pPr>
            <a:endParaRPr lang="en-US" sz="3600" b="1" i="0" kern="1200" dirty="0">
              <a:solidFill>
                <a:schemeClr val="bg1"/>
              </a:solidFill>
              <a:latin typeface="+mj-lt"/>
              <a:ea typeface="+mj-ea"/>
              <a:cs typeface="+mj-cs"/>
            </a:endParaRPr>
          </a:p>
          <a:p>
            <a:pPr marL="0" marR="0" lvl="0" indent="0" fontAlgn="auto">
              <a:spcBef>
                <a:spcPct val="0"/>
              </a:spcBef>
              <a:spcAft>
                <a:spcPts val="600"/>
              </a:spcAft>
              <a:buClrTx/>
              <a:buSzTx/>
              <a:tabLst/>
              <a:defRPr/>
            </a:pPr>
            <a:endParaRPr kumimoji="0" lang="en-US" sz="3600" b="0" i="0" u="none" strike="noStrike" kern="1200" cap="none" spc="0" normalizeH="0" baseline="0" dirty="0">
              <a:ln>
                <a:noFill/>
              </a:ln>
              <a:solidFill>
                <a:schemeClr val="bg1"/>
              </a:solidFill>
              <a:effectLst/>
              <a:uLnTx/>
              <a:uFillTx/>
              <a:latin typeface="+mj-lt"/>
              <a:ea typeface="+mj-ea"/>
              <a:cs typeface="+mj-cs"/>
            </a:endParaRPr>
          </a:p>
          <a:p>
            <a:pPr marL="0" marR="0" lvl="0" indent="0" fontAlgn="auto">
              <a:spcBef>
                <a:spcPct val="0"/>
              </a:spcBef>
              <a:spcAft>
                <a:spcPts val="600"/>
              </a:spcAft>
              <a:buClrTx/>
              <a:buSzTx/>
              <a:tabLst/>
              <a:defRPr/>
            </a:pPr>
            <a:endParaRPr kumimoji="0" lang="en-US" sz="3600" b="0" i="0" u="none" strike="noStrike" kern="1200" cap="none" spc="0" normalizeH="0" baseline="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524812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5D7ED6-BE5D-15F0-FF53-09238C231640}"/>
              </a:ext>
            </a:extLst>
          </p:cNvPr>
          <p:cNvSpPr>
            <a:spLocks noGrp="1"/>
          </p:cNvSpPr>
          <p:nvPr>
            <p:ph type="sldNum" sz="quarter" idx="12"/>
          </p:nvPr>
        </p:nvSpPr>
        <p:spPr/>
        <p:txBody>
          <a:bodyPr/>
          <a:lstStyle/>
          <a:p>
            <a:fld id="{13D2E340-0663-474B-992C-9192B5C45E57}" type="slidenum">
              <a:rPr lang="en-US" noProof="0" smtClean="0"/>
              <a:t>67</a:t>
            </a:fld>
            <a:endParaRPr lang="en-US" noProof="0"/>
          </a:p>
        </p:txBody>
      </p:sp>
      <p:pic>
        <p:nvPicPr>
          <p:cNvPr id="4" name="Picture 3">
            <a:extLst>
              <a:ext uri="{FF2B5EF4-FFF2-40B4-BE49-F238E27FC236}">
                <a16:creationId xmlns:a16="http://schemas.microsoft.com/office/drawing/2014/main" id="{1A90E4BA-2E44-7E28-9392-D5D0049E71C6}"/>
              </a:ext>
            </a:extLst>
          </p:cNvPr>
          <p:cNvPicPr>
            <a:picLocks noChangeAspect="1"/>
          </p:cNvPicPr>
          <p:nvPr/>
        </p:nvPicPr>
        <p:blipFill>
          <a:blip r:embed="rId2"/>
          <a:stretch>
            <a:fillRect/>
          </a:stretch>
        </p:blipFill>
        <p:spPr>
          <a:xfrm>
            <a:off x="176212" y="661987"/>
            <a:ext cx="11839575" cy="5534025"/>
          </a:xfrm>
          <a:prstGeom prst="rect">
            <a:avLst/>
          </a:prstGeom>
        </p:spPr>
      </p:pic>
    </p:spTree>
    <p:extLst>
      <p:ext uri="{BB962C8B-B14F-4D97-AF65-F5344CB8AC3E}">
        <p14:creationId xmlns:p14="http://schemas.microsoft.com/office/powerpoint/2010/main" val="420373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413875" y="993913"/>
            <a:ext cx="10843846" cy="46382"/>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3919817909"/>
              </p:ext>
            </p:extLst>
          </p:nvPr>
        </p:nvGraphicFramePr>
        <p:xfrm>
          <a:off x="371061" y="1040295"/>
          <a:ext cx="11449877" cy="5736844"/>
        </p:xfrm>
        <a:graphic>
          <a:graphicData uri="http://schemas.openxmlformats.org/drawingml/2006/table">
            <a:tbl>
              <a:tblPr firstRow="1" bandRow="1">
                <a:tableStyleId>{073A0DAA-6AF3-43AB-8588-CEC1D06C72B9}</a:tableStyleId>
              </a:tblPr>
              <a:tblGrid>
                <a:gridCol w="2289975">
                  <a:extLst>
                    <a:ext uri="{9D8B030D-6E8A-4147-A177-3AD203B41FA5}">
                      <a16:colId xmlns:a16="http://schemas.microsoft.com/office/drawing/2014/main" val="2630467236"/>
                    </a:ext>
                  </a:extLst>
                </a:gridCol>
                <a:gridCol w="2289975">
                  <a:extLst>
                    <a:ext uri="{9D8B030D-6E8A-4147-A177-3AD203B41FA5}">
                      <a16:colId xmlns:a16="http://schemas.microsoft.com/office/drawing/2014/main" val="228355582"/>
                    </a:ext>
                  </a:extLst>
                </a:gridCol>
                <a:gridCol w="1970659">
                  <a:extLst>
                    <a:ext uri="{9D8B030D-6E8A-4147-A177-3AD203B41FA5}">
                      <a16:colId xmlns:a16="http://schemas.microsoft.com/office/drawing/2014/main" val="6320248"/>
                    </a:ext>
                  </a:extLst>
                </a:gridCol>
                <a:gridCol w="2773517">
                  <a:extLst>
                    <a:ext uri="{9D8B030D-6E8A-4147-A177-3AD203B41FA5}">
                      <a16:colId xmlns:a16="http://schemas.microsoft.com/office/drawing/2014/main" val="708525129"/>
                    </a:ext>
                  </a:extLst>
                </a:gridCol>
                <a:gridCol w="2125751">
                  <a:extLst>
                    <a:ext uri="{9D8B030D-6E8A-4147-A177-3AD203B41FA5}">
                      <a16:colId xmlns:a16="http://schemas.microsoft.com/office/drawing/2014/main" val="896399024"/>
                    </a:ext>
                  </a:extLst>
                </a:gridCol>
              </a:tblGrid>
              <a:tr h="1036891">
                <a:tc>
                  <a:txBody>
                    <a:bodyPr/>
                    <a:lstStyle/>
                    <a:p>
                      <a:pPr algn="ctr"/>
                      <a:r>
                        <a:rPr lang="en-US" sz="1800" b="1" kern="1200" dirty="0">
                          <a:solidFill>
                            <a:schemeClr val="lt1"/>
                          </a:solidFill>
                          <a:effectLst/>
                        </a:rPr>
                        <a:t>Data Analytics </a:t>
                      </a:r>
                    </a:p>
                    <a:p>
                      <a:pPr algn="ctr"/>
                      <a:r>
                        <a:rPr lang="en-US" sz="1800" b="1" kern="1200" dirty="0">
                          <a:solidFill>
                            <a:schemeClr val="lt1"/>
                          </a:solidFill>
                          <a:effectLst/>
                        </a:rPr>
                        <a:t>Life cycle</a:t>
                      </a:r>
                    </a:p>
                    <a:p>
                      <a:pPr algn="ctr"/>
                      <a:endParaRPr lang="en-US" dirty="0"/>
                    </a:p>
                  </a:txBody>
                  <a:tcPr/>
                </a:tc>
                <a:tc>
                  <a:txBody>
                    <a:bodyPr/>
                    <a:lstStyle/>
                    <a:p>
                      <a:pPr algn="ctr"/>
                      <a:r>
                        <a:rPr lang="en-US" sz="1800" b="1" kern="1200" dirty="0">
                          <a:solidFill>
                            <a:schemeClr val="lt1"/>
                          </a:solidFill>
                          <a:effectLst/>
                          <a:latin typeface="+mn-lt"/>
                          <a:ea typeface="+mn-ea"/>
                          <a:cs typeface="+mn-cs"/>
                        </a:rPr>
                        <a:t>Tools and </a:t>
                      </a:r>
                    </a:p>
                    <a:p>
                      <a:pPr algn="ctr"/>
                      <a:r>
                        <a:rPr lang="en-US" sz="1800" b="1" kern="1200" dirty="0">
                          <a:solidFill>
                            <a:schemeClr val="lt1"/>
                          </a:solidFill>
                          <a:effectLst/>
                          <a:latin typeface="+mn-lt"/>
                          <a:ea typeface="+mn-ea"/>
                          <a:cs typeface="+mn-cs"/>
                        </a:rPr>
                        <a:t>Techniques</a:t>
                      </a:r>
                    </a:p>
                    <a:p>
                      <a:pPr algn="ctr"/>
                      <a:endParaRPr lang="en-US" dirty="0"/>
                    </a:p>
                  </a:txBody>
                  <a:tcPr/>
                </a:tc>
                <a:tc>
                  <a:txBody>
                    <a:bodyPr/>
                    <a:lstStyle/>
                    <a:p>
                      <a:pPr algn="ctr"/>
                      <a:r>
                        <a:rPr lang="en-US" sz="1800" b="1" kern="1200" dirty="0">
                          <a:solidFill>
                            <a:schemeClr val="lt1"/>
                          </a:solidFill>
                          <a:effectLst/>
                          <a:latin typeface="+mn-lt"/>
                          <a:ea typeface="+mn-ea"/>
                          <a:cs typeface="+mn-cs"/>
                        </a:rPr>
                        <a:t>Potential </a:t>
                      </a:r>
                    </a:p>
                    <a:p>
                      <a:pPr algn="ctr"/>
                      <a:r>
                        <a:rPr lang="en-US" sz="1800" b="1" kern="1200" dirty="0">
                          <a:solidFill>
                            <a:schemeClr val="lt1"/>
                          </a:solidFill>
                          <a:effectLst/>
                          <a:latin typeface="+mn-lt"/>
                          <a:ea typeface="+mn-ea"/>
                          <a:cs typeface="+mn-cs"/>
                        </a:rPr>
                        <a:t>Problems</a:t>
                      </a:r>
                    </a:p>
                    <a:p>
                      <a:pPr algn="ctr"/>
                      <a:endParaRPr lang="en-US" dirty="0"/>
                    </a:p>
                  </a:txBody>
                  <a:tcPr/>
                </a:tc>
                <a:tc>
                  <a:txBody>
                    <a:bodyPr/>
                    <a:lstStyle/>
                    <a:p>
                      <a:pPr algn="ctr"/>
                      <a:r>
                        <a:rPr lang="en-US" sz="1800" b="1" kern="1200" dirty="0">
                          <a:solidFill>
                            <a:schemeClr val="lt1"/>
                          </a:solidFill>
                          <a:effectLst/>
                          <a:latin typeface="+mn-lt"/>
                          <a:ea typeface="+mn-ea"/>
                          <a:cs typeface="+mn-cs"/>
                        </a:rPr>
                        <a:t>Data Pathway Terms</a:t>
                      </a:r>
                    </a:p>
                    <a:p>
                      <a:pPr algn="ctr"/>
                      <a:r>
                        <a:rPr lang="en-US" sz="1800" b="1" kern="1200" dirty="0">
                          <a:solidFill>
                            <a:schemeClr val="lt1"/>
                          </a:solidFill>
                          <a:effectLst/>
                          <a:latin typeface="+mn-lt"/>
                          <a:ea typeface="+mn-ea"/>
                          <a:cs typeface="+mn-cs"/>
                        </a:rPr>
                        <a:t>(4 Phases)</a:t>
                      </a:r>
                      <a:endParaRPr lang="en-US" dirty="0"/>
                    </a:p>
                  </a:txBody>
                  <a:tcPr/>
                </a:tc>
                <a:tc>
                  <a:txBody>
                    <a:bodyPr/>
                    <a:lstStyle/>
                    <a:p>
                      <a:pPr algn="ctr"/>
                      <a:r>
                        <a:rPr lang="en-US" sz="1800" b="1" kern="1200" dirty="0">
                          <a:solidFill>
                            <a:schemeClr val="lt1"/>
                          </a:solidFill>
                          <a:effectLst/>
                          <a:latin typeface="+mn-lt"/>
                          <a:ea typeface="+mn-ea"/>
                          <a:cs typeface="+mn-cs"/>
                        </a:rPr>
                        <a:t>Data Science</a:t>
                      </a:r>
                    </a:p>
                    <a:p>
                      <a:pPr algn="ctr"/>
                      <a:r>
                        <a:rPr lang="en-US" sz="1800" b="1" kern="1200" dirty="0">
                          <a:solidFill>
                            <a:schemeClr val="lt1"/>
                          </a:solidFill>
                          <a:effectLst/>
                          <a:latin typeface="+mn-lt"/>
                          <a:ea typeface="+mn-ea"/>
                          <a:cs typeface="+mn-cs"/>
                        </a:rPr>
                        <a:t>(6 Phases)</a:t>
                      </a:r>
                    </a:p>
                    <a:p>
                      <a:pPr algn="ctr"/>
                      <a:endParaRPr lang="en-US" dirty="0"/>
                    </a:p>
                  </a:txBody>
                  <a:tcPr/>
                </a:tc>
                <a:extLst>
                  <a:ext uri="{0D108BD9-81ED-4DB2-BD59-A6C34878D82A}">
                    <a16:rowId xmlns:a16="http://schemas.microsoft.com/office/drawing/2014/main" val="3002983019"/>
                  </a:ext>
                </a:extLst>
              </a:tr>
              <a:tr h="4147565">
                <a:tc>
                  <a:txBody>
                    <a:bodyPr/>
                    <a:lstStyle/>
                    <a:p>
                      <a:pPr marL="342900" marR="0" indent="-342900">
                        <a:lnSpc>
                          <a:spcPct val="105000"/>
                        </a:lnSpc>
                        <a:spcBef>
                          <a:spcPts val="0"/>
                        </a:spcBef>
                        <a:spcAft>
                          <a:spcPts val="0"/>
                        </a:spcAft>
                        <a:buAutoNum type="arabicPeriod" startAt="3"/>
                      </a:pPr>
                      <a:r>
                        <a:rPr lang="en-US" sz="1800" b="1" kern="1200" dirty="0">
                          <a:solidFill>
                            <a:srgbClr val="C00000"/>
                          </a:solidFill>
                          <a:effectLst/>
                          <a:latin typeface="+mn-lt"/>
                          <a:ea typeface="+mn-ea"/>
                          <a:cs typeface="+mn-cs"/>
                        </a:rPr>
                        <a:t>Data Cleaning</a:t>
                      </a:r>
                    </a:p>
                    <a:p>
                      <a:pPr marL="0" marR="0" indent="0" algn="l">
                        <a:lnSpc>
                          <a:spcPct val="105000"/>
                        </a:lnSpc>
                        <a:spcBef>
                          <a:spcPts val="0"/>
                        </a:spcBef>
                        <a:spcAft>
                          <a:spcPts val="0"/>
                        </a:spcAft>
                        <a:buNone/>
                      </a:pPr>
                      <a:r>
                        <a:rPr lang="en-US" sz="1800" kern="1200" dirty="0">
                          <a:solidFill>
                            <a:schemeClr val="dk1"/>
                          </a:solidFill>
                          <a:effectLst/>
                          <a:latin typeface="+mn-lt"/>
                          <a:ea typeface="+mn-ea"/>
                          <a:cs typeface="+mn-cs"/>
                        </a:rPr>
                        <a:t>Also known as data </a:t>
                      </a:r>
                      <a:r>
                        <a:rPr lang="en-US" sz="1800" b="1" kern="1200" dirty="0">
                          <a:solidFill>
                            <a:schemeClr val="dk1"/>
                          </a:solidFill>
                          <a:effectLst/>
                          <a:latin typeface="+mn-lt"/>
                          <a:ea typeface="+mn-ea"/>
                          <a:cs typeface="+mn-cs"/>
                        </a:rPr>
                        <a:t>cleansing</a:t>
                      </a:r>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wrangling</a:t>
                      </a:r>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munging</a:t>
                      </a:r>
                      <a:r>
                        <a:rPr lang="en-US" sz="1800" kern="1200" dirty="0">
                          <a:solidFill>
                            <a:schemeClr val="dk1"/>
                          </a:solidFill>
                          <a:effectLst/>
                          <a:latin typeface="+mn-lt"/>
                          <a:ea typeface="+mn-ea"/>
                          <a:cs typeface="+mn-cs"/>
                        </a:rPr>
                        <a:t>, and </a:t>
                      </a:r>
                      <a:r>
                        <a:rPr lang="en-US" sz="1800" b="1" kern="1200" dirty="0">
                          <a:solidFill>
                            <a:schemeClr val="dk1"/>
                          </a:solidFill>
                          <a:effectLst/>
                          <a:latin typeface="+mn-lt"/>
                          <a:ea typeface="+mn-ea"/>
                          <a:cs typeface="+mn-cs"/>
                        </a:rPr>
                        <a:t>feature engineering</a:t>
                      </a:r>
                      <a:r>
                        <a:rPr lang="en-US" sz="1800" kern="1200" dirty="0">
                          <a:solidFill>
                            <a:schemeClr val="dk1"/>
                          </a:solidFill>
                          <a:effectLst/>
                          <a:latin typeface="+mn-lt"/>
                          <a:ea typeface="+mn-ea"/>
                          <a:cs typeface="+mn-cs"/>
                        </a:rPr>
                        <a:t>. Analyst will use SQL, Python, R, or Excel to perform data </a:t>
                      </a:r>
                      <a:r>
                        <a:rPr lang="en-US" sz="1800" b="1" kern="1200" dirty="0">
                          <a:solidFill>
                            <a:schemeClr val="dk1"/>
                          </a:solidFill>
                          <a:effectLst/>
                          <a:latin typeface="+mn-lt"/>
                          <a:ea typeface="+mn-ea"/>
                          <a:cs typeface="+mn-cs"/>
                        </a:rPr>
                        <a:t>modifications </a:t>
                      </a:r>
                      <a:r>
                        <a:rPr lang="en-US" sz="1800" b="0" kern="1200" dirty="0">
                          <a:solidFill>
                            <a:schemeClr val="dk1"/>
                          </a:solidFill>
                          <a:effectLst/>
                          <a:latin typeface="+mn-lt"/>
                          <a:ea typeface="+mn-ea"/>
                          <a:cs typeface="+mn-cs"/>
                        </a:rPr>
                        <a:t>(sorting or changing data values) </a:t>
                      </a:r>
                      <a:r>
                        <a:rPr lang="en-US" sz="1800" kern="1200" dirty="0">
                          <a:solidFill>
                            <a:schemeClr val="dk1"/>
                          </a:solidFill>
                          <a:effectLst/>
                          <a:latin typeface="+mn-lt"/>
                          <a:ea typeface="+mn-ea"/>
                          <a:cs typeface="+mn-cs"/>
                        </a:rPr>
                        <a:t>and </a:t>
                      </a:r>
                      <a:r>
                        <a:rPr lang="en-US" sz="1800" b="1" kern="1200" dirty="0">
                          <a:solidFill>
                            <a:schemeClr val="dk1"/>
                          </a:solidFill>
                          <a:effectLst/>
                          <a:latin typeface="+mn-lt"/>
                          <a:ea typeface="+mn-ea"/>
                          <a:cs typeface="+mn-cs"/>
                        </a:rPr>
                        <a:t>transformations (</a:t>
                      </a:r>
                      <a:r>
                        <a:rPr lang="en-US" sz="1800" kern="1200" dirty="0">
                          <a:solidFill>
                            <a:schemeClr val="dk1"/>
                          </a:solidFill>
                          <a:effectLst/>
                          <a:latin typeface="+mn-lt"/>
                          <a:ea typeface="+mn-ea"/>
                          <a:cs typeface="+mn-cs"/>
                        </a:rPr>
                        <a:t>changing data format, e.g., from XML to DB; changing data dimension into new dataset e.g., PCA.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mn-lt"/>
                          <a:ea typeface="+mn-ea"/>
                          <a:cs typeface="+mn-cs"/>
                        </a:rPr>
                        <a:t> Tools: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Python</a:t>
                      </a:r>
                    </a:p>
                    <a:p>
                      <a:r>
                        <a:rPr lang="en-US" sz="1800" kern="1200" dirty="0">
                          <a:solidFill>
                            <a:schemeClr val="dk1"/>
                          </a:solidFill>
                          <a:effectLst/>
                          <a:latin typeface="+mn-lt"/>
                          <a:ea typeface="+mn-ea"/>
                          <a:cs typeface="+mn-cs"/>
                        </a:rPr>
                        <a:t>2.  R</a:t>
                      </a:r>
                    </a:p>
                    <a:p>
                      <a:r>
                        <a:rPr lang="en-US" sz="1800" kern="1200" dirty="0">
                          <a:solidFill>
                            <a:schemeClr val="dk1"/>
                          </a:solidFill>
                          <a:effectLst/>
                          <a:latin typeface="+mn-lt"/>
                          <a:ea typeface="+mn-ea"/>
                          <a:cs typeface="+mn-cs"/>
                        </a:rPr>
                        <a:t>3. SQL </a:t>
                      </a:r>
                    </a:p>
                    <a:p>
                      <a:r>
                        <a:rPr lang="en-US" sz="1800" kern="1200" dirty="0">
                          <a:solidFill>
                            <a:schemeClr val="dk1"/>
                          </a:solidFill>
                          <a:effectLst/>
                          <a:latin typeface="+mn-lt"/>
                          <a:ea typeface="+mn-ea"/>
                          <a:cs typeface="+mn-cs"/>
                        </a:rPr>
                        <a:t>4. Excel</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1.  Data Reduction: optimize storage capacity</a:t>
                      </a:r>
                    </a:p>
                    <a:p>
                      <a:r>
                        <a:rPr lang="en-US" sz="1800" kern="1200" dirty="0">
                          <a:solidFill>
                            <a:schemeClr val="dk1"/>
                          </a:solidFill>
                          <a:effectLst/>
                          <a:latin typeface="+mn-lt"/>
                          <a:ea typeface="+mn-ea"/>
                          <a:cs typeface="+mn-cs"/>
                        </a:rPr>
                        <a:t>2. Modification</a:t>
                      </a:r>
                    </a:p>
                    <a:p>
                      <a:r>
                        <a:rPr lang="en-US" sz="1800" kern="1200" dirty="0">
                          <a:solidFill>
                            <a:schemeClr val="dk1"/>
                          </a:solidFill>
                          <a:effectLst/>
                          <a:latin typeface="+mn-lt"/>
                          <a:ea typeface="+mn-ea"/>
                          <a:cs typeface="+mn-cs"/>
                        </a:rPr>
                        <a:t>3. Transformation</a:t>
                      </a:r>
                    </a:p>
                    <a:p>
                      <a:r>
                        <a:rPr lang="en-US" sz="1800" kern="1200" dirty="0">
                          <a:solidFill>
                            <a:schemeClr val="dk1"/>
                          </a:solidFill>
                          <a:effectLst/>
                          <a:latin typeface="+mn-lt"/>
                          <a:ea typeface="+mn-ea"/>
                          <a:cs typeface="+mn-cs"/>
                        </a:rPr>
                        <a:t>4. Anomaly Detection</a:t>
                      </a:r>
                    </a:p>
                    <a:p>
                      <a:r>
                        <a:rPr lang="en-US" sz="1800" kern="1200" dirty="0">
                          <a:solidFill>
                            <a:schemeClr val="dk1"/>
                          </a:solidFill>
                          <a:effectLst/>
                          <a:latin typeface="+mn-lt"/>
                          <a:ea typeface="+mn-ea"/>
                          <a:cs typeface="+mn-cs"/>
                        </a:rPr>
                        <a:t>5. Dimensionality Reduction</a:t>
                      </a:r>
                    </a:p>
                    <a:p>
                      <a:endParaRPr lang="en-US" sz="1800" kern="1200" dirty="0">
                        <a:solidFill>
                          <a:schemeClr val="dk1"/>
                        </a:solidFill>
                        <a:effectLst/>
                        <a:latin typeface="+mn-lt"/>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Some cleaning techniques could dramatically change data/outcomes.</a:t>
                      </a:r>
                      <a:br>
                        <a:rPr lang="en-US" sz="1800" kern="1200" dirty="0">
                          <a:solidFill>
                            <a:schemeClr val="dk1"/>
                          </a:solidFill>
                          <a:effectLst/>
                          <a:latin typeface="+mn-lt"/>
                          <a:ea typeface="+mn-ea"/>
                          <a:cs typeface="+mn-cs"/>
                        </a:rPr>
                      </a:b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Outliers not dealt with (removed) can cause problems with statistical models due to excessive variability.</a:t>
                      </a:r>
                    </a:p>
                    <a:p>
                      <a:r>
                        <a:rPr lang="en-US" sz="1800" kern="1200" dirty="0">
                          <a:solidFill>
                            <a:schemeClr val="dk1"/>
                          </a:solidFill>
                          <a:effectLst/>
                          <a:latin typeface="+mn-lt"/>
                          <a:ea typeface="+mn-ea"/>
                          <a:cs typeface="+mn-cs"/>
                        </a:rPr>
                        <a:t> </a:t>
                      </a:r>
                      <a:endParaRPr lang="en-US" dirty="0"/>
                    </a:p>
                  </a:txBody>
                  <a:tcPr/>
                </a:tc>
                <a:tc>
                  <a:txBody>
                    <a:bodyPr/>
                    <a:lstStyle/>
                    <a:p>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2.Wrangling: </a:t>
                      </a:r>
                    </a:p>
                    <a:p>
                      <a:r>
                        <a:rPr lang="en-US" sz="1800" kern="1200" dirty="0">
                          <a:solidFill>
                            <a:schemeClr val="dk1"/>
                          </a:solidFill>
                          <a:effectLst/>
                          <a:latin typeface="+mn-lt"/>
                          <a:ea typeface="+mn-ea"/>
                          <a:cs typeface="+mn-cs"/>
                        </a:rPr>
                        <a:t>Get Data</a:t>
                      </a:r>
                      <a:endParaRPr lang="en-US"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Prepare the Data</a:t>
                      </a:r>
                    </a:p>
                    <a:p>
                      <a:pPr algn="ctr"/>
                      <a:endParaRPr lang="en-US" dirty="0"/>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91827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82417" y="219408"/>
            <a:ext cx="10843846" cy="499812"/>
          </a:xfrm>
        </p:spPr>
        <p:txBody>
          <a:bodyPr vert="horz" lIns="91440" tIns="45720" rIns="91440" bIns="45720" rtlCol="0" anchor="ctr">
            <a:normAutofit fontScale="90000"/>
          </a:bodyPr>
          <a:lstStyle/>
          <a:p>
            <a:br>
              <a:rPr lang="en-US" sz="4400" b="1" dirty="0"/>
            </a:br>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934736902"/>
              </p:ext>
            </p:extLst>
          </p:nvPr>
        </p:nvGraphicFramePr>
        <p:xfrm>
          <a:off x="364435" y="968938"/>
          <a:ext cx="11423374" cy="5494006"/>
        </p:xfrm>
        <a:graphic>
          <a:graphicData uri="http://schemas.openxmlformats.org/drawingml/2006/table">
            <a:tbl>
              <a:tblPr firstRow="1" bandRow="1">
                <a:tableStyleId>{073A0DAA-6AF3-43AB-8588-CEC1D06C72B9}</a:tableStyleId>
              </a:tblPr>
              <a:tblGrid>
                <a:gridCol w="2442779">
                  <a:extLst>
                    <a:ext uri="{9D8B030D-6E8A-4147-A177-3AD203B41FA5}">
                      <a16:colId xmlns:a16="http://schemas.microsoft.com/office/drawing/2014/main" val="2630467236"/>
                    </a:ext>
                  </a:extLst>
                </a:gridCol>
                <a:gridCol w="2626177">
                  <a:extLst>
                    <a:ext uri="{9D8B030D-6E8A-4147-A177-3AD203B41FA5}">
                      <a16:colId xmlns:a16="http://schemas.microsoft.com/office/drawing/2014/main" val="228355582"/>
                    </a:ext>
                  </a:extLst>
                </a:gridCol>
                <a:gridCol w="2226366">
                  <a:extLst>
                    <a:ext uri="{9D8B030D-6E8A-4147-A177-3AD203B41FA5}">
                      <a16:colId xmlns:a16="http://schemas.microsoft.com/office/drawing/2014/main" val="6320248"/>
                    </a:ext>
                  </a:extLst>
                </a:gridCol>
                <a:gridCol w="2272747">
                  <a:extLst>
                    <a:ext uri="{9D8B030D-6E8A-4147-A177-3AD203B41FA5}">
                      <a16:colId xmlns:a16="http://schemas.microsoft.com/office/drawing/2014/main" val="708525129"/>
                    </a:ext>
                  </a:extLst>
                </a:gridCol>
                <a:gridCol w="1855305">
                  <a:extLst>
                    <a:ext uri="{9D8B030D-6E8A-4147-A177-3AD203B41FA5}">
                      <a16:colId xmlns:a16="http://schemas.microsoft.com/office/drawing/2014/main" val="896399024"/>
                    </a:ext>
                  </a:extLst>
                </a:gridCol>
              </a:tblGrid>
              <a:tr h="1037198">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456808">
                <a:tc>
                  <a:txBody>
                    <a:bodyPr/>
                    <a:lstStyle/>
                    <a:p>
                      <a:pPr marL="0" marR="0">
                        <a:lnSpc>
                          <a:spcPct val="105000"/>
                        </a:lnSpc>
                        <a:spcBef>
                          <a:spcPts val="0"/>
                        </a:spcBef>
                        <a:spcAft>
                          <a:spcPts val="0"/>
                        </a:spcAft>
                      </a:pPr>
                      <a:r>
                        <a:rPr lang="en-US" sz="1600" b="1" dirty="0">
                          <a:solidFill>
                            <a:srgbClr val="C00000"/>
                          </a:solidFill>
                          <a:effectLst/>
                          <a:latin typeface="Inherit"/>
                          <a:ea typeface="Times New Roman" panose="02020603050405020304" pitchFamily="18" charset="0"/>
                          <a:cs typeface="Times New Roman" panose="02020603050405020304" pitchFamily="18" charset="0"/>
                        </a:rPr>
                        <a:t>4.  Data Exploration</a:t>
                      </a:r>
                      <a:r>
                        <a:rPr lang="en-US" sz="1600" dirty="0">
                          <a:solidFill>
                            <a:srgbClr val="C00000"/>
                          </a:solidFill>
                          <a:effectLst/>
                          <a:latin typeface="Inherit"/>
                          <a:ea typeface="Times New Roman" panose="02020603050405020304" pitchFamily="18" charset="0"/>
                          <a:cs typeface="Times New Roman" panose="02020603050405020304" pitchFamily="18" charset="0"/>
                        </a:rPr>
                        <a:t> </a:t>
                      </a:r>
                      <a:r>
                        <a:rPr lang="en-US" sz="1600" b="1" dirty="0">
                          <a:solidFill>
                            <a:srgbClr val="C00000"/>
                          </a:solidFill>
                          <a:effectLst/>
                          <a:latin typeface="Inherit"/>
                          <a:ea typeface="Times New Roman" panose="02020603050405020304" pitchFamily="18" charset="0"/>
                          <a:cs typeface="Times New Roman" panose="02020603050405020304" pitchFamily="18" charset="0"/>
                        </a:rPr>
                        <a:t>phase.</a:t>
                      </a:r>
                      <a:r>
                        <a:rPr lang="en-US" sz="1600" dirty="0">
                          <a:solidFill>
                            <a:srgbClr val="000000"/>
                          </a:solidFill>
                          <a:effectLst/>
                          <a:latin typeface="Inherit"/>
                          <a:ea typeface="Times New Roman" panose="02020603050405020304" pitchFamily="18" charset="0"/>
                          <a:cs typeface="Times New Roman" panose="02020603050405020304" pitchFamily="18" charset="0"/>
                        </a:rPr>
                        <a:t> Analyst begins to understand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basic nature of data</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relationships within it (btw data variables),</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structure of the dataset</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presence of </a:t>
                      </a:r>
                      <a:r>
                        <a:rPr lang="en-US" sz="1600" b="1" dirty="0">
                          <a:solidFill>
                            <a:srgbClr val="000000"/>
                          </a:solidFill>
                          <a:effectLst/>
                          <a:latin typeface="Inherit"/>
                          <a:ea typeface="Times New Roman" panose="02020603050405020304" pitchFamily="18" charset="0"/>
                          <a:cs typeface="Times New Roman" panose="02020603050405020304" pitchFamily="18" charset="0"/>
                        </a:rPr>
                        <a:t>outliers,</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distribution</a:t>
                      </a:r>
                      <a:r>
                        <a:rPr lang="en-US" sz="1600" dirty="0">
                          <a:solidFill>
                            <a:srgbClr val="000000"/>
                          </a:solidFill>
                          <a:effectLst/>
                          <a:latin typeface="Inherit"/>
                          <a:ea typeface="Times New Roman" panose="02020603050405020304" pitchFamily="18" charset="0"/>
                          <a:cs typeface="Times New Roman" panose="02020603050405020304" pitchFamily="18" charset="0"/>
                        </a:rPr>
                        <a:t> of data values. This phase uses data visualization tools and numerical summaries such as measures of central tendency and variability.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pPr marL="0" marR="0">
                        <a:lnSpc>
                          <a:spcPct val="105000"/>
                        </a:lnSpc>
                        <a:spcBef>
                          <a:spcPts val="0"/>
                        </a:spcBef>
                        <a:spcAft>
                          <a:spcPts val="0"/>
                        </a:spcAft>
                      </a:pPr>
                      <a:r>
                        <a:rPr lang="en-US" sz="1600" b="1" dirty="0">
                          <a:solidFill>
                            <a:srgbClr val="000000"/>
                          </a:solidFill>
                          <a:effectLst/>
                          <a:latin typeface="Inherit"/>
                          <a:ea typeface="Calibri" panose="020F0502020204030204" pitchFamily="34" charset="0"/>
                          <a:cs typeface="Times New Roman" panose="02020603050405020304" pitchFamily="18" charset="0"/>
                        </a:rPr>
                        <a:t>Tools:</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1.</a:t>
                      </a:r>
                      <a:r>
                        <a:rPr lang="en-US" sz="1600" b="1" dirty="0">
                          <a:solidFill>
                            <a:srgbClr val="000000"/>
                          </a:solidFill>
                          <a:effectLst/>
                          <a:latin typeface="Inherit"/>
                          <a:ea typeface="Calibri" panose="020F0502020204030204" pitchFamily="34" charset="0"/>
                          <a:cs typeface="Times New Roman" panose="02020603050405020304" pitchFamily="18" charset="0"/>
                        </a:rPr>
                        <a:t> </a:t>
                      </a:r>
                      <a:r>
                        <a:rPr lang="en-US" sz="1600" dirty="0">
                          <a:solidFill>
                            <a:srgbClr val="000000"/>
                          </a:solidFill>
                          <a:effectLst/>
                          <a:latin typeface="Inherit"/>
                          <a:ea typeface="Calibri" panose="020F0502020204030204" pitchFamily="34" charset="0"/>
                          <a:cs typeface="Times New Roman" panose="02020603050405020304" pitchFamily="18" charset="0"/>
                        </a:rPr>
                        <a:t>Distributions: Normal or Skewed Curve</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2. Visualization Tools: tableau, R, Python</a:t>
                      </a:r>
                      <a:r>
                        <a:rPr lang="en-US" sz="1600">
                          <a:solidFill>
                            <a:srgbClr val="000000"/>
                          </a:solidFill>
                          <a:effectLst/>
                          <a:latin typeface="Inherit"/>
                          <a:ea typeface="Calibri" panose="020F0502020204030204" pitchFamily="34" charset="0"/>
                          <a:cs typeface="Times New Roman" panose="02020603050405020304" pitchFamily="18" charset="0"/>
                        </a:rPr>
                        <a:t>, RStudio</a:t>
                      </a:r>
                      <a:r>
                        <a:rPr lang="en-US" sz="1600" dirty="0">
                          <a:solidFill>
                            <a:srgbClr val="000000"/>
                          </a:solidFill>
                          <a:effectLst/>
                          <a:latin typeface="Inherit"/>
                          <a:ea typeface="Calibri" panose="020F0502020204030204" pitchFamily="34" charset="0"/>
                          <a:cs typeface="Times New Roman" panose="02020603050405020304" pitchFamily="18" charset="0"/>
                        </a:rPr>
                        <a:t>, Dashboard</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3. Statistical Tools such as mean, median, and mode.</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  </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b="1" dirty="0">
                          <a:solidFill>
                            <a:srgbClr val="000000"/>
                          </a:solidFill>
                          <a:effectLst/>
                          <a:latin typeface="Inherit"/>
                          <a:ea typeface="Calibri" panose="020F0502020204030204" pitchFamily="34" charset="0"/>
                          <a:cs typeface="Times New Roman" panose="02020603050405020304" pitchFamily="18" charset="0"/>
                        </a:rPr>
                        <a:t>Techniques:</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1. Correlation</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2. Pattern Discovery</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3. Visualization Techniques: histogram, charts, tables, boxplot, etc.</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4. Variability: STD, Quartile.</a:t>
                      </a: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5. Dimensionality Reduction.</a:t>
                      </a:r>
                      <a:endParaRPr lang="en-US" sz="1600" dirty="0">
                        <a:effectLst/>
                        <a:latin typeface="Inherit"/>
                        <a:ea typeface="Calibri" panose="020F0502020204030204" pitchFamily="34" charset="0"/>
                        <a:cs typeface="Times New Roman" panose="02020603050405020304" pitchFamily="18" charset="0"/>
                      </a:endParaRPr>
                    </a:p>
                  </a:txBody>
                  <a:tcPr marL="0" marR="0" marT="0" marB="0">
                    <a:solidFill>
                      <a:schemeClr val="bg2">
                        <a:lumMod val="90000"/>
                      </a:schemeClr>
                    </a:solidFill>
                  </a:tcPr>
                </a:tc>
                <a:tc>
                  <a:txBody>
                    <a:bodyPr/>
                    <a:lstStyle/>
                    <a:p>
                      <a:r>
                        <a:rPr lang="en-US" sz="1800" kern="1200" dirty="0">
                          <a:solidFill>
                            <a:schemeClr val="dk1"/>
                          </a:solidFill>
                          <a:effectLst/>
                          <a:latin typeface="Inherit"/>
                          <a:ea typeface="+mn-ea"/>
                          <a:cs typeface="+mn-cs"/>
                        </a:rPr>
                        <a:t>Skipping this step could:</a:t>
                      </a:r>
                    </a:p>
                    <a:p>
                      <a:r>
                        <a:rPr lang="en-US" sz="1800" kern="1200" dirty="0">
                          <a:solidFill>
                            <a:schemeClr val="dk1"/>
                          </a:solidFill>
                          <a:effectLst/>
                          <a:latin typeface="Inherit"/>
                          <a:ea typeface="+mn-ea"/>
                          <a:cs typeface="+mn-cs"/>
                        </a:rPr>
                        <a:t>1. Enable faulty perceptions of the data which hurt advanced analytics.</a:t>
                      </a:r>
                    </a:p>
                    <a:p>
                      <a:endParaRPr lang="en-US" sz="1800" kern="1200" dirty="0">
                        <a:solidFill>
                          <a:schemeClr val="dk1"/>
                        </a:solidFill>
                        <a:effectLst/>
                        <a:latin typeface="Inherit"/>
                        <a:ea typeface="+mn-ea"/>
                        <a:cs typeface="+mn-cs"/>
                      </a:endParaRPr>
                    </a:p>
                    <a:p>
                      <a:r>
                        <a:rPr lang="en-US" sz="1800" kern="1200" dirty="0">
                          <a:solidFill>
                            <a:schemeClr val="dk1"/>
                          </a:solidFill>
                          <a:effectLst/>
                          <a:latin typeface="Inherit"/>
                          <a:ea typeface="+mn-ea"/>
                          <a:cs typeface="+mn-cs"/>
                        </a:rPr>
                        <a:t>2. The analyst will lack insight into the structure of the data set.</a:t>
                      </a:r>
                    </a:p>
                    <a:p>
                      <a:endParaRPr lang="en-US" sz="1600" dirty="0">
                        <a:latin typeface="Sitka Subheading Semibold" panose="020B0604020202020204" pitchFamily="2" charset="0"/>
                      </a:endParaRPr>
                    </a:p>
                  </a:txBody>
                  <a:tcPr/>
                </a:tc>
                <a:tc>
                  <a:txBody>
                    <a:bodyPr/>
                    <a:lstStyle/>
                    <a:p>
                      <a:r>
                        <a:rPr lang="en-US" sz="1600" kern="1200" dirty="0">
                          <a:solidFill>
                            <a:schemeClr val="dk1"/>
                          </a:solidFill>
                          <a:effectLst/>
                          <a:latin typeface="Sitka Subheading Semibold" panose="020B0604020202020204" pitchFamily="2" charset="0"/>
                          <a:ea typeface="+mn-ea"/>
                          <a:cs typeface="+mn-cs"/>
                        </a:rPr>
                        <a:t> 2.Wrangling: </a:t>
                      </a:r>
                    </a:p>
                    <a:p>
                      <a:pPr marL="285750" lvl="0" indent="-285750" fontAlgn="ctr">
                        <a:buFont typeface="Arial" panose="020B0604020202020204" pitchFamily="34" charset="0"/>
                        <a:buChar char="•"/>
                      </a:pPr>
                      <a:r>
                        <a:rPr lang="en-US" sz="1800" kern="1200" dirty="0">
                          <a:solidFill>
                            <a:schemeClr val="dk1"/>
                          </a:solidFill>
                          <a:effectLst/>
                          <a:latin typeface="+mn-lt"/>
                          <a:ea typeface="+mn-ea"/>
                          <a:cs typeface="+mn-cs"/>
                        </a:rPr>
                        <a:t>Explore Data</a:t>
                      </a:r>
                    </a:p>
                    <a:p>
                      <a:pPr marL="285750" indent="-285750">
                        <a:buFont typeface="Arial" panose="020B0604020202020204" pitchFamily="34" charset="0"/>
                        <a:buChar char="•"/>
                      </a:pPr>
                      <a:r>
                        <a:rPr lang="en-US" sz="1800" kern="1200" dirty="0">
                          <a:solidFill>
                            <a:schemeClr val="dk1"/>
                          </a:solidFill>
                          <a:effectLst/>
                          <a:latin typeface="+mn-lt"/>
                          <a:ea typeface="+mn-ea"/>
                          <a:cs typeface="+mn-cs"/>
                        </a:rPr>
                        <a:t>Refine Data</a:t>
                      </a:r>
                      <a:endParaRPr lang="en-US" sz="1600" dirty="0">
                        <a:latin typeface="Sitka Subheading Semibold" panose="020B0604020202020204" pitchFamily="2" charset="0"/>
                      </a:endParaRP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Sitka Subheading Semibold" panose="020B0604020202020204" pitchFamily="2" charset="0"/>
                          <a:ea typeface="+mn-ea"/>
                          <a:cs typeface="+mn-cs"/>
                        </a:rPr>
                        <a:t>  </a:t>
                      </a:r>
                    </a:p>
                    <a:p>
                      <a:pPr algn="ctr"/>
                      <a:endParaRPr lang="en-US" sz="1600" dirty="0">
                        <a:latin typeface="Sitka Subheading Semibold" panose="020B0604020202020204" pitchFamily="2" charset="0"/>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8089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08383"/>
            <a:ext cx="10843846" cy="92766"/>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477504251"/>
              </p:ext>
            </p:extLst>
          </p:nvPr>
        </p:nvGraphicFramePr>
        <p:xfrm>
          <a:off x="364435" y="968938"/>
          <a:ext cx="11423374" cy="6044681"/>
        </p:xfrm>
        <a:graphic>
          <a:graphicData uri="http://schemas.openxmlformats.org/drawingml/2006/table">
            <a:tbl>
              <a:tblPr firstRow="1" bandRow="1">
                <a:tableStyleId>{073A0DAA-6AF3-43AB-8588-CEC1D06C72B9}</a:tableStyleId>
              </a:tblPr>
              <a:tblGrid>
                <a:gridCol w="2442779">
                  <a:extLst>
                    <a:ext uri="{9D8B030D-6E8A-4147-A177-3AD203B41FA5}">
                      <a16:colId xmlns:a16="http://schemas.microsoft.com/office/drawing/2014/main" val="2630467236"/>
                    </a:ext>
                  </a:extLst>
                </a:gridCol>
                <a:gridCol w="2626177">
                  <a:extLst>
                    <a:ext uri="{9D8B030D-6E8A-4147-A177-3AD203B41FA5}">
                      <a16:colId xmlns:a16="http://schemas.microsoft.com/office/drawing/2014/main" val="228355582"/>
                    </a:ext>
                  </a:extLst>
                </a:gridCol>
                <a:gridCol w="2226366">
                  <a:extLst>
                    <a:ext uri="{9D8B030D-6E8A-4147-A177-3AD203B41FA5}">
                      <a16:colId xmlns:a16="http://schemas.microsoft.com/office/drawing/2014/main" val="6320248"/>
                    </a:ext>
                  </a:extLst>
                </a:gridCol>
                <a:gridCol w="2272747">
                  <a:extLst>
                    <a:ext uri="{9D8B030D-6E8A-4147-A177-3AD203B41FA5}">
                      <a16:colId xmlns:a16="http://schemas.microsoft.com/office/drawing/2014/main" val="708525129"/>
                    </a:ext>
                  </a:extLst>
                </a:gridCol>
                <a:gridCol w="1855305">
                  <a:extLst>
                    <a:ext uri="{9D8B030D-6E8A-4147-A177-3AD203B41FA5}">
                      <a16:colId xmlns:a16="http://schemas.microsoft.com/office/drawing/2014/main" val="896399024"/>
                    </a:ext>
                  </a:extLst>
                </a:gridCol>
              </a:tblGrid>
              <a:tr h="1045961">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455017">
                <a:tc>
                  <a:txBody>
                    <a:bodyPr/>
                    <a:lstStyle/>
                    <a:p>
                      <a:r>
                        <a:rPr lang="en-US" sz="1800" b="1" kern="1200" dirty="0">
                          <a:solidFill>
                            <a:srgbClr val="C00000"/>
                          </a:solidFill>
                          <a:effectLst/>
                          <a:latin typeface="+mn-lt"/>
                          <a:ea typeface="+mn-ea"/>
                          <a:cs typeface="+mn-cs"/>
                        </a:rPr>
                        <a:t>5.  The predictive </a:t>
                      </a:r>
                      <a:endParaRPr lang="en-US" sz="1800" kern="1200" dirty="0">
                        <a:solidFill>
                          <a:srgbClr val="C00000"/>
                        </a:solidFill>
                        <a:effectLst/>
                        <a:latin typeface="+mn-lt"/>
                        <a:ea typeface="+mn-ea"/>
                        <a:cs typeface="+mn-cs"/>
                      </a:endParaRPr>
                    </a:p>
                    <a:p>
                      <a:r>
                        <a:rPr lang="en-US" sz="1800" b="1" kern="1200" dirty="0">
                          <a:solidFill>
                            <a:srgbClr val="C00000"/>
                          </a:solidFill>
                          <a:effectLst/>
                          <a:latin typeface="+mn-lt"/>
                          <a:ea typeface="+mn-ea"/>
                          <a:cs typeface="+mn-cs"/>
                        </a:rPr>
                        <a:t>Modeling phase.</a:t>
                      </a:r>
                      <a:r>
                        <a:rPr lang="en-US" sz="1800" kern="1200" dirty="0">
                          <a:solidFill>
                            <a:srgbClr val="C00000"/>
                          </a:solidFill>
                          <a:effectLst/>
                          <a:latin typeface="+mn-lt"/>
                          <a:ea typeface="+mn-ea"/>
                          <a:cs typeface="+mn-cs"/>
                        </a:rPr>
                        <a:t>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Allows the analyst to move beyond describing the data to </a:t>
                      </a:r>
                      <a:r>
                        <a:rPr lang="en-US" sz="1800" b="1" kern="1200" dirty="0">
                          <a:solidFill>
                            <a:schemeClr val="dk1"/>
                          </a:solidFill>
                          <a:effectLst/>
                          <a:latin typeface="+mn-lt"/>
                          <a:ea typeface="+mn-ea"/>
                          <a:cs typeface="+mn-cs"/>
                        </a:rPr>
                        <a:t>creating models</a:t>
                      </a:r>
                      <a:r>
                        <a:rPr lang="en-US" sz="1800" kern="1200" dirty="0">
                          <a:solidFill>
                            <a:schemeClr val="dk1"/>
                          </a:solidFill>
                          <a:effectLst/>
                          <a:latin typeface="+mn-lt"/>
                          <a:ea typeface="+mn-ea"/>
                          <a:cs typeface="+mn-cs"/>
                        </a:rPr>
                        <a:t> that enable </a:t>
                      </a:r>
                      <a:r>
                        <a:rPr lang="en-US" sz="1800" b="1" kern="1200" dirty="0">
                          <a:solidFill>
                            <a:schemeClr val="dk1"/>
                          </a:solidFill>
                          <a:effectLst/>
                          <a:latin typeface="+mn-lt"/>
                          <a:ea typeface="+mn-ea"/>
                          <a:cs typeface="+mn-cs"/>
                        </a:rPr>
                        <a:t>predictions of outcomes</a:t>
                      </a:r>
                      <a:r>
                        <a:rPr lang="en-US" sz="1800" kern="1200" dirty="0">
                          <a:solidFill>
                            <a:schemeClr val="dk1"/>
                          </a:solidFill>
                          <a:effectLst/>
                          <a:latin typeface="+mn-lt"/>
                          <a:ea typeface="+mn-ea"/>
                          <a:cs typeface="+mn-cs"/>
                        </a:rPr>
                        <a:t> of interest. Python and R are used in automating the training and use of models. </a:t>
                      </a:r>
                      <a:endParaRPr lang="en-US" sz="1600" b="0" kern="1200" dirty="0">
                        <a:solidFill>
                          <a:schemeClr val="dk1"/>
                        </a:solidFill>
                        <a:effectLst/>
                        <a:latin typeface="Sitka Subheading Semibold" panose="020B0604020202020204" pitchFamily="2" charset="0"/>
                        <a:ea typeface="+mn-ea"/>
                        <a:cs typeface="+mn-cs"/>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1. Python</a:t>
                      </a:r>
                    </a:p>
                    <a:p>
                      <a:r>
                        <a:rPr lang="en-US" sz="1800" kern="1200" dirty="0">
                          <a:solidFill>
                            <a:schemeClr val="dk1"/>
                          </a:solidFill>
                          <a:effectLst/>
                          <a:latin typeface="+mn-lt"/>
                          <a:ea typeface="+mn-ea"/>
                          <a:cs typeface="+mn-cs"/>
                        </a:rPr>
                        <a:t>2. R</a:t>
                      </a:r>
                    </a:p>
                    <a:p>
                      <a:r>
                        <a:rPr lang="en-US" sz="1800" b="1"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 Data Modeling</a:t>
                      </a:r>
                    </a:p>
                    <a:p>
                      <a:r>
                        <a:rPr lang="en-US" sz="1800" kern="1200" dirty="0">
                          <a:solidFill>
                            <a:schemeClr val="dk1"/>
                          </a:solidFill>
                          <a:effectLst/>
                          <a:latin typeface="+mn-lt"/>
                          <a:ea typeface="+mn-ea"/>
                          <a:cs typeface="+mn-cs"/>
                        </a:rPr>
                        <a:t>2. Correlation Modeling</a:t>
                      </a:r>
                    </a:p>
                    <a:p>
                      <a:r>
                        <a:rPr lang="en-US" sz="1800" kern="1200" dirty="0">
                          <a:solidFill>
                            <a:schemeClr val="dk1"/>
                          </a:solidFill>
                          <a:effectLst/>
                          <a:latin typeface="+mn-lt"/>
                          <a:ea typeface="+mn-ea"/>
                          <a:cs typeface="+mn-cs"/>
                        </a:rPr>
                        <a:t>3. Regression Modeling</a:t>
                      </a:r>
                    </a:p>
                    <a:p>
                      <a:r>
                        <a:rPr lang="en-US" sz="1800" kern="1200" dirty="0">
                          <a:solidFill>
                            <a:schemeClr val="dk1"/>
                          </a:solidFill>
                          <a:effectLst/>
                          <a:latin typeface="+mn-lt"/>
                          <a:ea typeface="+mn-ea"/>
                          <a:cs typeface="+mn-cs"/>
                        </a:rPr>
                        <a:t>4. Time Series Modeling</a:t>
                      </a:r>
                    </a:p>
                    <a:p>
                      <a:r>
                        <a:rPr lang="en-US" sz="1800" kern="1200" dirty="0">
                          <a:solidFill>
                            <a:schemeClr val="dk1"/>
                          </a:solidFill>
                          <a:effectLst/>
                          <a:latin typeface="+mn-lt"/>
                          <a:ea typeface="+mn-ea"/>
                          <a:cs typeface="+mn-cs"/>
                        </a:rPr>
                        <a:t>5. Cross Validation</a:t>
                      </a:r>
                    </a:p>
                    <a:p>
                      <a:r>
                        <a:rPr lang="en-US" sz="1800" kern="1200" dirty="0">
                          <a:solidFill>
                            <a:schemeClr val="dk1"/>
                          </a:solidFill>
                          <a:effectLst/>
                          <a:latin typeface="+mn-lt"/>
                          <a:ea typeface="+mn-ea"/>
                          <a:cs typeface="+mn-cs"/>
                        </a:rPr>
                        <a:t>6. Regression Models</a:t>
                      </a:r>
                    </a:p>
                    <a:p>
                      <a:r>
                        <a:rPr lang="en-US" sz="1800" kern="1200" dirty="0">
                          <a:solidFill>
                            <a:schemeClr val="dk1"/>
                          </a:solidFill>
                          <a:effectLst/>
                          <a:latin typeface="+mn-lt"/>
                          <a:ea typeface="+mn-ea"/>
                          <a:cs typeface="+mn-cs"/>
                        </a:rPr>
                        <a:t>7. Classification Models</a:t>
                      </a:r>
                    </a:p>
                    <a:p>
                      <a:r>
                        <a:rPr lang="en-US" sz="1800" kern="1200" dirty="0">
                          <a:solidFill>
                            <a:schemeClr val="dk1"/>
                          </a:solidFill>
                          <a:effectLst/>
                          <a:latin typeface="+mn-lt"/>
                          <a:ea typeface="+mn-ea"/>
                          <a:cs typeface="+mn-cs"/>
                        </a:rPr>
                        <a:t>8. Training </a:t>
                      </a:r>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Too many input variables (predictors) can cause problems.</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Correlation does not imply causation.</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3. Time series models often need sufficient time data to offer precise trending.</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4. Predictive model accuracy should be assessed using cross-validation in the </a:t>
                      </a:r>
                      <a:r>
                        <a:rPr lang="en-US" sz="1800" kern="1200">
                          <a:solidFill>
                            <a:schemeClr val="dk1"/>
                          </a:solidFill>
                          <a:effectLst/>
                          <a:latin typeface="+mn-lt"/>
                          <a:ea typeface="+mn-ea"/>
                          <a:cs typeface="+mn-cs"/>
                        </a:rPr>
                        <a:t>mining phase.</a:t>
                      </a:r>
                      <a:endParaRPr lang="en-US" sz="1800" kern="1200" dirty="0">
                        <a:solidFill>
                          <a:schemeClr val="dk1"/>
                        </a:solidFill>
                        <a:effectLst/>
                        <a:latin typeface="+mn-lt"/>
                        <a:ea typeface="+mn-ea"/>
                        <a:cs typeface="+mn-cs"/>
                      </a:endParaRPr>
                    </a:p>
                    <a:p>
                      <a:endParaRPr lang="en-US" sz="1600" dirty="0">
                        <a:latin typeface="Sitka Subheading Semibold" panose="020B0604020202020204" pitchFamily="2" charset="0"/>
                      </a:endParaRPr>
                    </a:p>
                  </a:txBody>
                  <a:tcPr/>
                </a:tc>
                <a:tc>
                  <a:txBody>
                    <a:bodyPr/>
                    <a:lstStyle/>
                    <a:p>
                      <a:r>
                        <a:rPr lang="en-US" sz="1800" b="1" kern="1200" dirty="0">
                          <a:solidFill>
                            <a:schemeClr val="dk1"/>
                          </a:solidFill>
                          <a:effectLst/>
                          <a:latin typeface="+mn-lt"/>
                          <a:ea typeface="+mn-ea"/>
                          <a:cs typeface="+mn-cs"/>
                        </a:rPr>
                        <a:t>3. Modeling:</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Create the model</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Validate the model</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Evaluate the model</a:t>
                      </a:r>
                    </a:p>
                    <a:p>
                      <a:pPr marL="285750" indent="-285750">
                        <a:buFont typeface="Wingdings" panose="05000000000000000000" pitchFamily="2" charset="2"/>
                        <a:buChar char="§"/>
                      </a:pPr>
                      <a:r>
                        <a:rPr lang="en-US" sz="1800" kern="1200" dirty="0">
                          <a:solidFill>
                            <a:schemeClr val="dk1"/>
                          </a:solidFill>
                          <a:effectLst/>
                          <a:latin typeface="+mn-lt"/>
                          <a:ea typeface="+mn-ea"/>
                          <a:cs typeface="+mn-cs"/>
                        </a:rPr>
                        <a:t>Refine the model </a:t>
                      </a:r>
                      <a:endParaRPr lang="en-US" sz="1600" dirty="0">
                        <a:latin typeface="Sitka Subheading Semibold" panose="020B0604020202020204" pitchFamily="2" charset="0"/>
                      </a:endParaRPr>
                    </a:p>
                  </a:txBody>
                  <a:tcPr>
                    <a:solidFill>
                      <a:srgbClr val="00B050"/>
                    </a:solidFill>
                  </a:tcPr>
                </a:tc>
                <a:tc>
                  <a:txBody>
                    <a:bodyPr/>
                    <a:lstStyle/>
                    <a:p>
                      <a:pPr marL="342900" lvl="0" indent="-342900">
                        <a:buFont typeface="+mj-lt"/>
                        <a:buAutoNum type="arabicPeriod"/>
                      </a:pPr>
                      <a:r>
                        <a:rPr lang="en-US" sz="1800" kern="1200" dirty="0">
                          <a:solidFill>
                            <a:schemeClr val="dk1"/>
                          </a:solidFill>
                          <a:effectLst/>
                          <a:latin typeface="+mn-lt"/>
                          <a:ea typeface="+mn-ea"/>
                          <a:cs typeface="+mn-cs"/>
                        </a:rPr>
                        <a:t>Create the Model</a:t>
                      </a:r>
                    </a:p>
                    <a:p>
                      <a:pPr marL="342900" lvl="0" indent="-342900">
                        <a:buFont typeface="+mj-lt"/>
                        <a:buAutoNum type="arabicPeriod"/>
                      </a:pPr>
                      <a:r>
                        <a:rPr lang="en-US" sz="1800" kern="1200" dirty="0">
                          <a:solidFill>
                            <a:schemeClr val="dk1"/>
                          </a:solidFill>
                          <a:effectLst/>
                          <a:latin typeface="+mn-lt"/>
                          <a:ea typeface="+mn-ea"/>
                          <a:cs typeface="+mn-cs"/>
                        </a:rPr>
                        <a:t>Evaluate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4095536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42.9|33.6|12.8|41.6|37.6"/>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2.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3.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4.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5.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6.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7.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7549</TotalTime>
  <Words>7805</Words>
  <Application>Microsoft Office PowerPoint</Application>
  <PresentationFormat>Widescreen</PresentationFormat>
  <Paragraphs>906</Paragraphs>
  <Slides>67</Slides>
  <Notes>16</Notes>
  <HiddenSlides>0</HiddenSlides>
  <MMClips>2</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67</vt:i4>
      </vt:variant>
    </vt:vector>
  </HeadingPairs>
  <TitlesOfParts>
    <vt:vector size="89" baseType="lpstr">
      <vt:lpstr>-apple-system</vt:lpstr>
      <vt:lpstr>Arial</vt:lpstr>
      <vt:lpstr>Calibri</vt:lpstr>
      <vt:lpstr>Century Gothic</vt:lpstr>
      <vt:lpstr>charter</vt:lpstr>
      <vt:lpstr>Garamond</vt:lpstr>
      <vt:lpstr>Google Sans</vt:lpstr>
      <vt:lpstr>Inherit</vt:lpstr>
      <vt:lpstr>Inherit</vt:lpstr>
      <vt:lpstr>Lato</vt:lpstr>
      <vt:lpstr>Lora</vt:lpstr>
      <vt:lpstr>Open Sans</vt:lpstr>
      <vt:lpstr>Roboto</vt:lpstr>
      <vt:lpstr>Sitka Subheading Semibold</vt:lpstr>
      <vt:lpstr>Times New Roman</vt:lpstr>
      <vt:lpstr>Verdana</vt:lpstr>
      <vt:lpstr>Wingdings</vt:lpstr>
      <vt:lpstr>Wingdings 3</vt:lpstr>
      <vt:lpstr>SavonVTI</vt:lpstr>
      <vt:lpstr>1_Ion Boardroom</vt:lpstr>
      <vt:lpstr>Organic</vt:lpstr>
      <vt:lpstr>Document</vt:lpstr>
      <vt:lpstr>The Data Analytics Life Cycle</vt:lpstr>
      <vt:lpstr>D204 -The Data Analytics Journey</vt:lpstr>
      <vt:lpstr> Course Outline</vt:lpstr>
      <vt:lpstr> Exams Pre-A 60 questions, 120 minutes  OA-60 questions, 120 minutes </vt:lpstr>
      <vt:lpstr>A2:   The Data Analytics Life Cycle   </vt:lpstr>
      <vt:lpstr>A2 cont’d: The Data Analytics Life Cycle      </vt:lpstr>
      <vt:lpstr>A2 Cont’d: The Data Analytics Life Cycle      </vt:lpstr>
      <vt:lpstr> A2 Cont’d:       The Data Analytics Life Cycle </vt:lpstr>
      <vt:lpstr>A2 Cont’d:  The Data Analytics Life Cycle     </vt:lpstr>
      <vt:lpstr>A2 Cont’d:   The Data Analytics Life Cycle      </vt:lpstr>
      <vt:lpstr>A2 Cont’d:    The Data Analytics Life Cycle    </vt:lpstr>
      <vt:lpstr>The DA Questions &amp; DB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Analytics Tools &amp; Techiques</vt:lpstr>
      <vt:lpstr> Course Outline</vt:lpstr>
      <vt:lpstr> Exams Pre-A 60 questions, 120 minutes  OA-60 questions, 120 minutes </vt:lpstr>
      <vt:lpstr>PowerPoint Presentation</vt:lpstr>
      <vt:lpstr>PowerPoint Presentation</vt:lpstr>
      <vt:lpstr>PowerPoint Presentation</vt:lpstr>
      <vt:lpstr>PowerPoint Presentation</vt:lpstr>
      <vt:lpstr>PowerPoint Presentation</vt:lpstr>
      <vt:lpstr>PowerPoint Presentation</vt:lpstr>
      <vt:lpstr>Principle Component Analysis (PCA)</vt:lpstr>
      <vt:lpstr>PowerPoint Presentation</vt:lpstr>
      <vt:lpstr>PowerPoint Presentation</vt:lpstr>
      <vt:lpstr>Baye’s Theorem and Naïve Bayes</vt:lpstr>
      <vt:lpstr>Naïve Bayes</vt:lpstr>
      <vt:lpstr>PowerPoint Presentation</vt:lpstr>
      <vt:lpstr>Optimization Analysis</vt:lpstr>
      <vt:lpstr>Organizational Needs/Ethics/Law</vt:lpstr>
      <vt:lpstr> Course Outline</vt:lpstr>
      <vt:lpstr> Exams Pre-A 60 questions, 120 minutes  OA-60 questions, 120 minutes </vt:lpstr>
      <vt:lpstr>Learning Outcomes </vt:lpstr>
      <vt:lpstr>Key Stakeholders </vt:lpstr>
      <vt:lpstr>Stakeholder Register</vt:lpstr>
      <vt:lpstr>THE IRON TRIANGLE</vt:lpstr>
      <vt:lpstr>Gantt Chart</vt:lpstr>
      <vt:lpstr>Ethics, Regulation, and Law</vt:lpstr>
      <vt:lpstr>PowerPoint Presentation</vt:lpstr>
      <vt:lpstr>PowerPoint Presentation</vt:lpstr>
      <vt:lpstr>PowerPoint Presentation</vt:lpstr>
      <vt:lpstr>Project Planning/Teamwork &amp; Collaboration</vt:lpstr>
      <vt:lpstr> Course Outline</vt:lpstr>
      <vt:lpstr> Exams Pre-A 60 questions, 120 minutes  OA-60 questions, 120 minutes </vt:lpstr>
      <vt:lpstr>PowerPoint Presentation</vt:lpstr>
      <vt:lpstr>PowerPoint Presentation</vt:lpstr>
      <vt:lpstr>PowerPoint Presentation</vt:lpstr>
      <vt:lpstr>PowerPoint Presentation</vt:lpstr>
      <vt:lpstr>PowerPoint Presentation</vt:lpstr>
      <vt:lpstr>Trade-Offs</vt:lpstr>
      <vt:lpstr>PowerPoint Presentation</vt:lpstr>
      <vt:lpstr>PowerPoint Presentation</vt:lpstr>
      <vt:lpstr>PowerPoint Presentation</vt:lpstr>
      <vt:lpstr>PowerPoint Presentation</vt:lpstr>
      <vt:lpstr>b.  Calculate the scheduled completion time and identify the critical path.  List ALL the paths in your network Sum the duration of each path Your project duration is the length of the longest path Your critical path is the longest path as well  Completion time = 17 days</vt:lpstr>
      <vt:lpstr>PowerPoint Presentation</vt:lpstr>
      <vt:lpstr>Effective Interpersonal Communication.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Kesselly Kamara</dc:creator>
  <cp:lastModifiedBy>Festus Elleh</cp:lastModifiedBy>
  <cp:revision>17</cp:revision>
  <dcterms:created xsi:type="dcterms:W3CDTF">2021-07-21T23:26:50Z</dcterms:created>
  <dcterms:modified xsi:type="dcterms:W3CDTF">2024-01-03T01:52:14Z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